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4.xml" ContentType="application/vnd.openxmlformats-officedocument.presentationml.tags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6.xml" ContentType="application/vnd.openxmlformats-officedocument.presentationml.tags+xml"/>
  <Override PartName="/ppt/notesSlides/notesSlide23.xml" ContentType="application/vnd.openxmlformats-officedocument.presentationml.notesSlide+xml"/>
  <Override PartName="/ppt/tags/tag27.xml" ContentType="application/vnd.openxmlformats-officedocument.presentationml.tags+xml"/>
  <Override PartName="/ppt/notesSlides/notesSlide12.xml" ContentType="application/vnd.openxmlformats-officedocument.presentationml.notesSlide+xml"/>
  <Override PartName="/ppt/tags/tag34.xml" ContentType="application/vnd.openxmlformats-officedocument.presentationml.tags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diagrams/colors4.xml" ContentType="application/vnd.openxmlformats-officedocument.drawingml.diagramColor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tags/tag5.xml" ContentType="application/vnd.openxmlformats-officedocument.presentationml.tag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tags/tag1.xml" ContentType="application/vnd.openxmlformats-officedocument.presentationml.tags+xml"/>
  <Override PartName="/ppt/notesSlides/notesSlide24.xml" ContentType="application/vnd.openxmlformats-officedocument.presentationml.notesSlide+xml"/>
  <Override PartName="/ppt/tags/tag28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11.xml" ContentType="application/vnd.openxmlformats-officedocument.presentationml.notesSlide+xml"/>
  <Override PartName="/ppt/tags/tag15.xml" ContentType="application/vnd.openxmlformats-officedocument.presentationml.tags+xml"/>
  <Override PartName="/ppt/notesSlides/notesSlide20.xml" ContentType="application/vnd.openxmlformats-officedocument.presentationml.notesSlide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diagrams/data3.xml" ContentType="application/vnd.openxmlformats-officedocument.drawingml.diagramData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tags/tag11.xml" ContentType="application/vnd.openxmlformats-officedocument.presentationml.tags+xml"/>
  <Override PartName="/ppt/diagrams/colors3.xml" ContentType="application/vnd.openxmlformats-officedocument.drawingml.diagramColor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notesSlides/notesSlide25.xml" ContentType="application/vnd.openxmlformats-officedocument.presentationml.notesSlide+xml"/>
  <Override PartName="/ppt/tags/tag29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diagrams/layout3.xml" ContentType="application/vnd.openxmlformats-officedocument.drawingml.diagramLayout+xml"/>
  <Override PartName="/ppt/tags/tag14.xml" ContentType="application/vnd.openxmlformats-officedocument.presentationml.tags+xml"/>
  <Override PartName="/ppt/diagrams/data4.xml" ContentType="application/vnd.openxmlformats-officedocument.drawingml.diagramData+xml"/>
  <Override PartName="/ppt/notesSlides/notesSlide21.xml" ContentType="application/vnd.openxmlformats-officedocument.presentationml.notesSlide+xml"/>
  <Override PartName="/ppt/tags/tag25.xml" ContentType="application/vnd.openxmlformats-officedocument.presentationml.tags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24.xml" ContentType="application/vnd.openxmlformats-officedocument.presentationml.slide+xml"/>
  <Override PartName="/ppt/slideLayouts/slideLayout16.xml" ContentType="application/vnd.openxmlformats-officedocument.presentationml.slideLayout+xml"/>
  <Default Extension="jpeg" ContentType="image/jpeg"/>
  <Override PartName="/ppt/slideLayouts/slideLayout34.xml" ContentType="application/vnd.openxmlformats-officedocument.presentationml.slideLayout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notesSlides/notesSlide26.xml" ContentType="application/vnd.openxmlformats-officedocument.presentationml.notes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diagrams/layout4.xml" ContentType="application/vnd.openxmlformats-officedocument.drawingml.diagramLayout+xml"/>
  <Override PartName="/ppt/notesSlides/notesSlide22.xml" ContentType="application/vnd.openxmlformats-officedocument.presentationml.notesSlide+xml"/>
  <Override PartName="/ppt/tags/tag2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34"/>
  </p:notesMasterIdLst>
  <p:sldIdLst>
    <p:sldId id="256" r:id="rId5"/>
    <p:sldId id="257" r:id="rId6"/>
    <p:sldId id="270" r:id="rId7"/>
    <p:sldId id="312" r:id="rId8"/>
    <p:sldId id="313" r:id="rId9"/>
    <p:sldId id="314" r:id="rId10"/>
    <p:sldId id="315" r:id="rId11"/>
    <p:sldId id="316" r:id="rId12"/>
    <p:sldId id="288" r:id="rId13"/>
    <p:sldId id="289" r:id="rId14"/>
    <p:sldId id="282" r:id="rId15"/>
    <p:sldId id="290" r:id="rId16"/>
    <p:sldId id="293" r:id="rId17"/>
    <p:sldId id="292" r:id="rId18"/>
    <p:sldId id="284" r:id="rId19"/>
    <p:sldId id="285" r:id="rId20"/>
    <p:sldId id="291" r:id="rId21"/>
    <p:sldId id="317" r:id="rId22"/>
    <p:sldId id="287" r:id="rId23"/>
    <p:sldId id="303" r:id="rId24"/>
    <p:sldId id="304" r:id="rId25"/>
    <p:sldId id="305" r:id="rId26"/>
    <p:sldId id="307" r:id="rId27"/>
    <p:sldId id="308" r:id="rId28"/>
    <p:sldId id="309" r:id="rId29"/>
    <p:sldId id="310" r:id="rId30"/>
    <p:sldId id="311" r:id="rId31"/>
    <p:sldId id="276" r:id="rId32"/>
    <p:sldId id="277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1016" autoAdjust="0"/>
  </p:normalViewPr>
  <p:slideViewPr>
    <p:cSldViewPr>
      <p:cViewPr>
        <p:scale>
          <a:sx n="62" d="100"/>
          <a:sy n="62" d="100"/>
        </p:scale>
        <p:origin x="-720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CAC618-47ED-4CFA-9A75-5FFAEAFCC96D}" type="doc">
      <dgm:prSet loTypeId="urn:microsoft.com/office/officeart/2005/8/layout/chevron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8739B8A3-FB91-4CC1-98DE-D5E6F8472812}">
      <dgm:prSet phldrT="[Text]"/>
      <dgm:spPr/>
      <dgm:t>
        <a:bodyPr/>
        <a:lstStyle/>
        <a:p>
          <a:r>
            <a:rPr lang="en-US" dirty="0" smtClean="0"/>
            <a:t>Level 1</a:t>
          </a:r>
          <a:endParaRPr lang="en-US" dirty="0"/>
        </a:p>
      </dgm:t>
    </dgm:pt>
    <dgm:pt modelId="{0521B401-9C46-4AB4-B391-E28095E97573}" type="parTrans" cxnId="{C5EE0441-B862-491D-93E4-482E919A26EE}">
      <dgm:prSet/>
      <dgm:spPr/>
      <dgm:t>
        <a:bodyPr/>
        <a:lstStyle/>
        <a:p>
          <a:endParaRPr lang="en-US"/>
        </a:p>
      </dgm:t>
    </dgm:pt>
    <dgm:pt modelId="{24F9F8CF-D4F1-43BF-A1EC-54E53D7AC015}" type="sibTrans" cxnId="{C5EE0441-B862-491D-93E4-482E919A26EE}">
      <dgm:prSet/>
      <dgm:spPr/>
      <dgm:t>
        <a:bodyPr/>
        <a:lstStyle/>
        <a:p>
          <a:endParaRPr lang="en-US"/>
        </a:p>
      </dgm:t>
    </dgm:pt>
    <dgm:pt modelId="{87360387-C08F-427B-962C-33DB6B444142}">
      <dgm:prSet phldrT="[Text]" custT="1"/>
      <dgm:spPr/>
      <dgm:t>
        <a:bodyPr/>
        <a:lstStyle/>
        <a:p>
          <a:r>
            <a:rPr lang="en-US" sz="1800" b="1" dirty="0" smtClean="0"/>
            <a:t>BIM Uses</a:t>
          </a:r>
          <a:endParaRPr lang="en-US" sz="1800" b="1" dirty="0"/>
        </a:p>
      </dgm:t>
    </dgm:pt>
    <dgm:pt modelId="{DB309FDD-9C90-4FBD-BE65-2EC90E3E44AE}" type="parTrans" cxnId="{F12A7128-3746-4E4F-A83D-7DC2E74BCFE0}">
      <dgm:prSet/>
      <dgm:spPr/>
      <dgm:t>
        <a:bodyPr/>
        <a:lstStyle/>
        <a:p>
          <a:endParaRPr lang="en-US"/>
        </a:p>
      </dgm:t>
    </dgm:pt>
    <dgm:pt modelId="{7786EA9A-6701-478B-B4E2-2A9DBC67782C}" type="sibTrans" cxnId="{F12A7128-3746-4E4F-A83D-7DC2E74BCFE0}">
      <dgm:prSet/>
      <dgm:spPr/>
      <dgm:t>
        <a:bodyPr/>
        <a:lstStyle/>
        <a:p>
          <a:endParaRPr lang="en-US"/>
        </a:p>
      </dgm:t>
    </dgm:pt>
    <dgm:pt modelId="{075BED85-8930-4BF9-97F7-807813327FF6}">
      <dgm:prSet phldrT="[Text]"/>
      <dgm:spPr/>
      <dgm:t>
        <a:bodyPr/>
        <a:lstStyle/>
        <a:p>
          <a:r>
            <a:rPr lang="en-US" dirty="0" smtClean="0"/>
            <a:t>Level 2</a:t>
          </a:r>
          <a:endParaRPr lang="en-US" dirty="0"/>
        </a:p>
      </dgm:t>
    </dgm:pt>
    <dgm:pt modelId="{570F2D50-B292-4DEC-BD66-76D70A8AD7DC}" type="parTrans" cxnId="{9ABA2B1F-027E-40CF-8BCD-59755DAEDDE6}">
      <dgm:prSet/>
      <dgm:spPr/>
      <dgm:t>
        <a:bodyPr/>
        <a:lstStyle/>
        <a:p>
          <a:endParaRPr lang="en-US"/>
        </a:p>
      </dgm:t>
    </dgm:pt>
    <dgm:pt modelId="{998AD23A-D81F-4FEB-A834-89009AD2F03A}" type="sibTrans" cxnId="{9ABA2B1F-027E-40CF-8BCD-59755DAEDDE6}">
      <dgm:prSet/>
      <dgm:spPr/>
      <dgm:t>
        <a:bodyPr/>
        <a:lstStyle/>
        <a:p>
          <a:endParaRPr lang="en-US"/>
        </a:p>
      </dgm:t>
    </dgm:pt>
    <dgm:pt modelId="{5FBF7233-00A4-4972-845A-218FC58A33D2}">
      <dgm:prSet phldrT="[Text]" custT="1"/>
      <dgm:spPr/>
      <dgm:t>
        <a:bodyPr/>
        <a:lstStyle/>
        <a:p>
          <a:r>
            <a:rPr lang="en-US" sz="1800" b="1" dirty="0" smtClean="0"/>
            <a:t>Template Process Map</a:t>
          </a:r>
          <a:endParaRPr lang="en-US" sz="1800" b="1" dirty="0"/>
        </a:p>
      </dgm:t>
    </dgm:pt>
    <dgm:pt modelId="{C1D979D5-EB93-49C7-9161-9B95B691A657}" type="parTrans" cxnId="{3DFA17AF-E0AA-4536-84B2-0C720F2237F5}">
      <dgm:prSet/>
      <dgm:spPr/>
      <dgm:t>
        <a:bodyPr/>
        <a:lstStyle/>
        <a:p>
          <a:endParaRPr lang="en-US"/>
        </a:p>
      </dgm:t>
    </dgm:pt>
    <dgm:pt modelId="{4F318691-CC97-4C55-B441-1CF0545663DF}" type="sibTrans" cxnId="{3DFA17AF-E0AA-4536-84B2-0C720F2237F5}">
      <dgm:prSet/>
      <dgm:spPr/>
      <dgm:t>
        <a:bodyPr/>
        <a:lstStyle/>
        <a:p>
          <a:endParaRPr lang="en-US"/>
        </a:p>
      </dgm:t>
    </dgm:pt>
    <dgm:pt modelId="{B3A65BF5-0637-4EB2-84F2-56C3A024020C}">
      <dgm:prSet phldrT="[Text]" custT="1"/>
      <dgm:spPr/>
      <dgm:t>
        <a:bodyPr/>
        <a:lstStyle/>
        <a:p>
          <a:r>
            <a:rPr lang="en-US" sz="1400" dirty="0" smtClean="0"/>
            <a:t>Template process maps will be mapped out for various BIM uses already identified for the different phases of the project. These can be used by project teams as a reference map.</a:t>
          </a:r>
          <a:endParaRPr lang="en-US" sz="1400" dirty="0"/>
        </a:p>
      </dgm:t>
    </dgm:pt>
    <dgm:pt modelId="{32C58A60-3922-458C-8395-D1126D858C00}" type="parTrans" cxnId="{EB44C19D-DF38-4CB1-A3D3-80CB3B22F1F2}">
      <dgm:prSet/>
      <dgm:spPr/>
      <dgm:t>
        <a:bodyPr/>
        <a:lstStyle/>
        <a:p>
          <a:endParaRPr lang="en-US"/>
        </a:p>
      </dgm:t>
    </dgm:pt>
    <dgm:pt modelId="{6D7F4D9D-C37F-4047-AD75-7C18199B473F}" type="sibTrans" cxnId="{EB44C19D-DF38-4CB1-A3D3-80CB3B22F1F2}">
      <dgm:prSet/>
      <dgm:spPr/>
      <dgm:t>
        <a:bodyPr/>
        <a:lstStyle/>
        <a:p>
          <a:endParaRPr lang="en-US"/>
        </a:p>
      </dgm:t>
    </dgm:pt>
    <dgm:pt modelId="{D2483E47-A2CF-4C57-8FF7-C901E0C3AAC8}">
      <dgm:prSet phldrT="[Text]"/>
      <dgm:spPr/>
      <dgm:t>
        <a:bodyPr/>
        <a:lstStyle/>
        <a:p>
          <a:r>
            <a:rPr lang="en-US" dirty="0" smtClean="0"/>
            <a:t>Level 3</a:t>
          </a:r>
          <a:endParaRPr lang="en-US" dirty="0"/>
        </a:p>
      </dgm:t>
    </dgm:pt>
    <dgm:pt modelId="{3FA81A16-4299-4B21-B51D-36822E63B38B}" type="parTrans" cxnId="{59DB9ED5-DA0D-46CE-9E82-35B369F45D66}">
      <dgm:prSet/>
      <dgm:spPr/>
      <dgm:t>
        <a:bodyPr/>
        <a:lstStyle/>
        <a:p>
          <a:endParaRPr lang="en-US"/>
        </a:p>
      </dgm:t>
    </dgm:pt>
    <dgm:pt modelId="{FA686B55-72A4-4A4A-AC12-68B0A0C5BD28}" type="sibTrans" cxnId="{59DB9ED5-DA0D-46CE-9E82-35B369F45D66}">
      <dgm:prSet/>
      <dgm:spPr/>
      <dgm:t>
        <a:bodyPr/>
        <a:lstStyle/>
        <a:p>
          <a:endParaRPr lang="en-US"/>
        </a:p>
      </dgm:t>
    </dgm:pt>
    <dgm:pt modelId="{67B50E52-F293-485F-B49B-FE9A3C76B6BA}">
      <dgm:prSet phldrT="[Text]" custT="1"/>
      <dgm:spPr/>
      <dgm:t>
        <a:bodyPr/>
        <a:lstStyle/>
        <a:p>
          <a:r>
            <a:rPr lang="en-US" sz="1800" b="1" dirty="0" smtClean="0"/>
            <a:t>Project Specific Process Map</a:t>
          </a:r>
          <a:endParaRPr lang="en-US" sz="1800" b="1" dirty="0"/>
        </a:p>
      </dgm:t>
    </dgm:pt>
    <dgm:pt modelId="{3AED5621-E949-4DA1-9391-6B07DEC6CC58}" type="parTrans" cxnId="{2E9516DE-F9CB-427B-A9D2-2F2805AD9D56}">
      <dgm:prSet/>
      <dgm:spPr/>
      <dgm:t>
        <a:bodyPr/>
        <a:lstStyle/>
        <a:p>
          <a:endParaRPr lang="en-US"/>
        </a:p>
      </dgm:t>
    </dgm:pt>
    <dgm:pt modelId="{00F32E60-EFF5-45D2-8FD9-0752CBA98FAA}" type="sibTrans" cxnId="{2E9516DE-F9CB-427B-A9D2-2F2805AD9D56}">
      <dgm:prSet/>
      <dgm:spPr/>
      <dgm:t>
        <a:bodyPr/>
        <a:lstStyle/>
        <a:p>
          <a:endParaRPr lang="en-US"/>
        </a:p>
      </dgm:t>
    </dgm:pt>
    <dgm:pt modelId="{64B094DD-B94A-4FA8-8329-2215EAD9AB91}">
      <dgm:prSet phldrT="[Text]" custT="1"/>
      <dgm:spPr/>
      <dgm:t>
        <a:bodyPr/>
        <a:lstStyle/>
        <a:p>
          <a:r>
            <a:rPr lang="en-US" sz="1400" dirty="0" smtClean="0"/>
            <a:t>The template process maps created in level 2 can then be taken to develop project specific process map, tailored to the project requirements.</a:t>
          </a:r>
          <a:endParaRPr lang="en-US" sz="1400" dirty="0"/>
        </a:p>
      </dgm:t>
    </dgm:pt>
    <dgm:pt modelId="{85C017A0-96ED-4732-B338-5BBA16C942A4}" type="parTrans" cxnId="{9FD824E9-A234-4335-A0EE-EBDC37B92987}">
      <dgm:prSet/>
      <dgm:spPr/>
      <dgm:t>
        <a:bodyPr/>
        <a:lstStyle/>
        <a:p>
          <a:endParaRPr lang="en-US"/>
        </a:p>
      </dgm:t>
    </dgm:pt>
    <dgm:pt modelId="{830C575A-B340-4BFD-AE37-40916CAF867C}" type="sibTrans" cxnId="{9FD824E9-A234-4335-A0EE-EBDC37B92987}">
      <dgm:prSet/>
      <dgm:spPr/>
      <dgm:t>
        <a:bodyPr/>
        <a:lstStyle/>
        <a:p>
          <a:endParaRPr lang="en-US"/>
        </a:p>
      </dgm:t>
    </dgm:pt>
    <dgm:pt modelId="{FE89ED63-03E2-42F7-AA4C-053DE8114805}">
      <dgm:prSet phldrT="[Text]" custT="1"/>
      <dgm:spPr/>
      <dgm:t>
        <a:bodyPr/>
        <a:lstStyle/>
        <a:p>
          <a:r>
            <a:rPr lang="en-US" sz="1400" dirty="0" smtClean="0"/>
            <a:t>A high level process map that outlines the various BIM uses in the different phases and information exchange that bind them.</a:t>
          </a:r>
          <a:endParaRPr lang="en-US" sz="1400" dirty="0"/>
        </a:p>
      </dgm:t>
    </dgm:pt>
    <dgm:pt modelId="{8B5AB77C-6BF9-4E8C-8978-4A41FF8353A6}" type="parTrans" cxnId="{DF84F1B4-9026-4072-8E0E-9867DBEB7C6B}">
      <dgm:prSet/>
      <dgm:spPr/>
      <dgm:t>
        <a:bodyPr/>
        <a:lstStyle/>
        <a:p>
          <a:endParaRPr lang="en-US"/>
        </a:p>
      </dgm:t>
    </dgm:pt>
    <dgm:pt modelId="{9021AAB8-47BD-40B3-8CB8-560E93FB2460}" type="sibTrans" cxnId="{DF84F1B4-9026-4072-8E0E-9867DBEB7C6B}">
      <dgm:prSet/>
      <dgm:spPr/>
      <dgm:t>
        <a:bodyPr/>
        <a:lstStyle/>
        <a:p>
          <a:endParaRPr lang="en-US"/>
        </a:p>
      </dgm:t>
    </dgm:pt>
    <dgm:pt modelId="{9ADF43B6-A89C-4C5E-AB40-494CAF996E4A}" type="pres">
      <dgm:prSet presAssocID="{03CAC618-47ED-4CFA-9A75-5FFAEAFCC96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B54967-366F-4577-9506-69DEA5D2AC20}" type="pres">
      <dgm:prSet presAssocID="{8739B8A3-FB91-4CC1-98DE-D5E6F8472812}" presName="composite" presStyleCnt="0"/>
      <dgm:spPr/>
    </dgm:pt>
    <dgm:pt modelId="{56105B69-16EB-4AEB-A3C1-A56DF64DEBA6}" type="pres">
      <dgm:prSet presAssocID="{8739B8A3-FB91-4CC1-98DE-D5E6F847281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251B3D-C306-43B1-89E5-0992EE2F3F51}" type="pres">
      <dgm:prSet presAssocID="{8739B8A3-FB91-4CC1-98DE-D5E6F8472812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11CDD3-21D5-41E9-9B0E-0382CC894375}" type="pres">
      <dgm:prSet presAssocID="{24F9F8CF-D4F1-43BF-A1EC-54E53D7AC015}" presName="sp" presStyleCnt="0"/>
      <dgm:spPr/>
    </dgm:pt>
    <dgm:pt modelId="{6569F921-8A36-4F78-B0A9-4DBEF2EB669E}" type="pres">
      <dgm:prSet presAssocID="{075BED85-8930-4BF9-97F7-807813327FF6}" presName="composite" presStyleCnt="0"/>
      <dgm:spPr/>
    </dgm:pt>
    <dgm:pt modelId="{39996291-C8D7-4889-8501-DE6F0F4771A1}" type="pres">
      <dgm:prSet presAssocID="{075BED85-8930-4BF9-97F7-807813327FF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D95490-B623-4B81-A7CF-B1D9C5D614AC}" type="pres">
      <dgm:prSet presAssocID="{075BED85-8930-4BF9-97F7-807813327FF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7CE477-E65A-459D-B1B0-B69F3D439C3C}" type="pres">
      <dgm:prSet presAssocID="{998AD23A-D81F-4FEB-A834-89009AD2F03A}" presName="sp" presStyleCnt="0"/>
      <dgm:spPr/>
    </dgm:pt>
    <dgm:pt modelId="{1A05F1EC-2541-4F4B-A664-FDE063F971E4}" type="pres">
      <dgm:prSet presAssocID="{D2483E47-A2CF-4C57-8FF7-C901E0C3AAC8}" presName="composite" presStyleCnt="0"/>
      <dgm:spPr/>
    </dgm:pt>
    <dgm:pt modelId="{1079885F-E8D8-4E52-9BF9-0162142F4CA5}" type="pres">
      <dgm:prSet presAssocID="{D2483E47-A2CF-4C57-8FF7-C901E0C3AAC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878365-71FF-41A7-B7C3-08E0B9A982A7}" type="pres">
      <dgm:prSet presAssocID="{D2483E47-A2CF-4C57-8FF7-C901E0C3AAC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BA2B1F-027E-40CF-8BCD-59755DAEDDE6}" srcId="{03CAC618-47ED-4CFA-9A75-5FFAEAFCC96D}" destId="{075BED85-8930-4BF9-97F7-807813327FF6}" srcOrd="1" destOrd="0" parTransId="{570F2D50-B292-4DEC-BD66-76D70A8AD7DC}" sibTransId="{998AD23A-D81F-4FEB-A834-89009AD2F03A}"/>
    <dgm:cxn modelId="{054B625B-ED39-4B75-BCA3-9A5A73A42E19}" type="presOf" srcId="{67B50E52-F293-485F-B49B-FE9A3C76B6BA}" destId="{10878365-71FF-41A7-B7C3-08E0B9A982A7}" srcOrd="0" destOrd="0" presId="urn:microsoft.com/office/officeart/2005/8/layout/chevron2"/>
    <dgm:cxn modelId="{F12A7128-3746-4E4F-A83D-7DC2E74BCFE0}" srcId="{8739B8A3-FB91-4CC1-98DE-D5E6F8472812}" destId="{87360387-C08F-427B-962C-33DB6B444142}" srcOrd="0" destOrd="0" parTransId="{DB309FDD-9C90-4FBD-BE65-2EC90E3E44AE}" sibTransId="{7786EA9A-6701-478B-B4E2-2A9DBC67782C}"/>
    <dgm:cxn modelId="{FE183B7B-95CA-4B7E-8836-98126AF96214}" type="presOf" srcId="{03CAC618-47ED-4CFA-9A75-5FFAEAFCC96D}" destId="{9ADF43B6-A89C-4C5E-AB40-494CAF996E4A}" srcOrd="0" destOrd="0" presId="urn:microsoft.com/office/officeart/2005/8/layout/chevron2"/>
    <dgm:cxn modelId="{595A97CD-4BD4-4C53-9009-BE38C122FA71}" type="presOf" srcId="{D2483E47-A2CF-4C57-8FF7-C901E0C3AAC8}" destId="{1079885F-E8D8-4E52-9BF9-0162142F4CA5}" srcOrd="0" destOrd="0" presId="urn:microsoft.com/office/officeart/2005/8/layout/chevron2"/>
    <dgm:cxn modelId="{9338486B-B8DE-43E4-9EC9-377BE308E08C}" type="presOf" srcId="{B3A65BF5-0637-4EB2-84F2-56C3A024020C}" destId="{22D95490-B623-4B81-A7CF-B1D9C5D614AC}" srcOrd="0" destOrd="1" presId="urn:microsoft.com/office/officeart/2005/8/layout/chevron2"/>
    <dgm:cxn modelId="{DF84F1B4-9026-4072-8E0E-9867DBEB7C6B}" srcId="{87360387-C08F-427B-962C-33DB6B444142}" destId="{FE89ED63-03E2-42F7-AA4C-053DE8114805}" srcOrd="0" destOrd="0" parTransId="{8B5AB77C-6BF9-4E8C-8978-4A41FF8353A6}" sibTransId="{9021AAB8-47BD-40B3-8CB8-560E93FB2460}"/>
    <dgm:cxn modelId="{2E9516DE-F9CB-427B-A9D2-2F2805AD9D56}" srcId="{D2483E47-A2CF-4C57-8FF7-C901E0C3AAC8}" destId="{67B50E52-F293-485F-B49B-FE9A3C76B6BA}" srcOrd="0" destOrd="0" parTransId="{3AED5621-E949-4DA1-9391-6B07DEC6CC58}" sibTransId="{00F32E60-EFF5-45D2-8FD9-0752CBA98FAA}"/>
    <dgm:cxn modelId="{9FD824E9-A234-4335-A0EE-EBDC37B92987}" srcId="{67B50E52-F293-485F-B49B-FE9A3C76B6BA}" destId="{64B094DD-B94A-4FA8-8329-2215EAD9AB91}" srcOrd="0" destOrd="0" parTransId="{85C017A0-96ED-4732-B338-5BBA16C942A4}" sibTransId="{830C575A-B340-4BFD-AE37-40916CAF867C}"/>
    <dgm:cxn modelId="{07EB3048-8EE4-4782-8A42-0C658C8ED204}" type="presOf" srcId="{075BED85-8930-4BF9-97F7-807813327FF6}" destId="{39996291-C8D7-4889-8501-DE6F0F4771A1}" srcOrd="0" destOrd="0" presId="urn:microsoft.com/office/officeart/2005/8/layout/chevron2"/>
    <dgm:cxn modelId="{3DFA17AF-E0AA-4536-84B2-0C720F2237F5}" srcId="{075BED85-8930-4BF9-97F7-807813327FF6}" destId="{5FBF7233-00A4-4972-845A-218FC58A33D2}" srcOrd="0" destOrd="0" parTransId="{C1D979D5-EB93-49C7-9161-9B95B691A657}" sibTransId="{4F318691-CC97-4C55-B441-1CF0545663DF}"/>
    <dgm:cxn modelId="{EB44C19D-DF38-4CB1-A3D3-80CB3B22F1F2}" srcId="{5FBF7233-00A4-4972-845A-218FC58A33D2}" destId="{B3A65BF5-0637-4EB2-84F2-56C3A024020C}" srcOrd="0" destOrd="0" parTransId="{32C58A60-3922-458C-8395-D1126D858C00}" sibTransId="{6D7F4D9D-C37F-4047-AD75-7C18199B473F}"/>
    <dgm:cxn modelId="{59DB9ED5-DA0D-46CE-9E82-35B369F45D66}" srcId="{03CAC618-47ED-4CFA-9A75-5FFAEAFCC96D}" destId="{D2483E47-A2CF-4C57-8FF7-C901E0C3AAC8}" srcOrd="2" destOrd="0" parTransId="{3FA81A16-4299-4B21-B51D-36822E63B38B}" sibTransId="{FA686B55-72A4-4A4A-AC12-68B0A0C5BD28}"/>
    <dgm:cxn modelId="{56DE1285-97D9-4649-94D7-B710EEBD0088}" type="presOf" srcId="{5FBF7233-00A4-4972-845A-218FC58A33D2}" destId="{22D95490-B623-4B81-A7CF-B1D9C5D614AC}" srcOrd="0" destOrd="0" presId="urn:microsoft.com/office/officeart/2005/8/layout/chevron2"/>
    <dgm:cxn modelId="{2B13E87B-795B-49FD-8DA8-D88B33289F19}" type="presOf" srcId="{8739B8A3-FB91-4CC1-98DE-D5E6F8472812}" destId="{56105B69-16EB-4AEB-A3C1-A56DF64DEBA6}" srcOrd="0" destOrd="0" presId="urn:microsoft.com/office/officeart/2005/8/layout/chevron2"/>
    <dgm:cxn modelId="{4F67C595-7545-4630-BA4C-BB6CBDED9E32}" type="presOf" srcId="{FE89ED63-03E2-42F7-AA4C-053DE8114805}" destId="{FD251B3D-C306-43B1-89E5-0992EE2F3F51}" srcOrd="0" destOrd="1" presId="urn:microsoft.com/office/officeart/2005/8/layout/chevron2"/>
    <dgm:cxn modelId="{C5EE0441-B862-491D-93E4-482E919A26EE}" srcId="{03CAC618-47ED-4CFA-9A75-5FFAEAFCC96D}" destId="{8739B8A3-FB91-4CC1-98DE-D5E6F8472812}" srcOrd="0" destOrd="0" parTransId="{0521B401-9C46-4AB4-B391-E28095E97573}" sibTransId="{24F9F8CF-D4F1-43BF-A1EC-54E53D7AC015}"/>
    <dgm:cxn modelId="{AB1B42B0-7FDC-4544-9FBB-EE618D24695C}" type="presOf" srcId="{64B094DD-B94A-4FA8-8329-2215EAD9AB91}" destId="{10878365-71FF-41A7-B7C3-08E0B9A982A7}" srcOrd="0" destOrd="1" presId="urn:microsoft.com/office/officeart/2005/8/layout/chevron2"/>
    <dgm:cxn modelId="{71A48F7B-75AD-423C-A053-0F4B89DF3C0A}" type="presOf" srcId="{87360387-C08F-427B-962C-33DB6B444142}" destId="{FD251B3D-C306-43B1-89E5-0992EE2F3F51}" srcOrd="0" destOrd="0" presId="urn:microsoft.com/office/officeart/2005/8/layout/chevron2"/>
    <dgm:cxn modelId="{DE925D9E-C263-48D9-B955-013D7D1A8FA8}" type="presParOf" srcId="{9ADF43B6-A89C-4C5E-AB40-494CAF996E4A}" destId="{9CB54967-366F-4577-9506-69DEA5D2AC20}" srcOrd="0" destOrd="0" presId="urn:microsoft.com/office/officeart/2005/8/layout/chevron2"/>
    <dgm:cxn modelId="{FF3C53B9-9243-416F-B98E-E3519B6A2459}" type="presParOf" srcId="{9CB54967-366F-4577-9506-69DEA5D2AC20}" destId="{56105B69-16EB-4AEB-A3C1-A56DF64DEBA6}" srcOrd="0" destOrd="0" presId="urn:microsoft.com/office/officeart/2005/8/layout/chevron2"/>
    <dgm:cxn modelId="{92F48368-8986-4967-B08A-27EAC68ED566}" type="presParOf" srcId="{9CB54967-366F-4577-9506-69DEA5D2AC20}" destId="{FD251B3D-C306-43B1-89E5-0992EE2F3F51}" srcOrd="1" destOrd="0" presId="urn:microsoft.com/office/officeart/2005/8/layout/chevron2"/>
    <dgm:cxn modelId="{397E2778-15C0-4888-B05E-4BC7F5F2FA48}" type="presParOf" srcId="{9ADF43B6-A89C-4C5E-AB40-494CAF996E4A}" destId="{0111CDD3-21D5-41E9-9B0E-0382CC894375}" srcOrd="1" destOrd="0" presId="urn:microsoft.com/office/officeart/2005/8/layout/chevron2"/>
    <dgm:cxn modelId="{494E4C31-7A31-4546-B25B-89F49AB57800}" type="presParOf" srcId="{9ADF43B6-A89C-4C5E-AB40-494CAF996E4A}" destId="{6569F921-8A36-4F78-B0A9-4DBEF2EB669E}" srcOrd="2" destOrd="0" presId="urn:microsoft.com/office/officeart/2005/8/layout/chevron2"/>
    <dgm:cxn modelId="{3F993978-A601-4C64-BA52-19AC45BDA753}" type="presParOf" srcId="{6569F921-8A36-4F78-B0A9-4DBEF2EB669E}" destId="{39996291-C8D7-4889-8501-DE6F0F4771A1}" srcOrd="0" destOrd="0" presId="urn:microsoft.com/office/officeart/2005/8/layout/chevron2"/>
    <dgm:cxn modelId="{8C8C9DE4-5EA3-4301-9644-36EFF53B999F}" type="presParOf" srcId="{6569F921-8A36-4F78-B0A9-4DBEF2EB669E}" destId="{22D95490-B623-4B81-A7CF-B1D9C5D614AC}" srcOrd="1" destOrd="0" presId="urn:microsoft.com/office/officeart/2005/8/layout/chevron2"/>
    <dgm:cxn modelId="{6010A5DF-A876-453E-ABCF-C154F35E0909}" type="presParOf" srcId="{9ADF43B6-A89C-4C5E-AB40-494CAF996E4A}" destId="{EE7CE477-E65A-459D-B1B0-B69F3D439C3C}" srcOrd="3" destOrd="0" presId="urn:microsoft.com/office/officeart/2005/8/layout/chevron2"/>
    <dgm:cxn modelId="{31CA368F-A4CD-449F-A489-AC26279BAC9D}" type="presParOf" srcId="{9ADF43B6-A89C-4C5E-AB40-494CAF996E4A}" destId="{1A05F1EC-2541-4F4B-A664-FDE063F971E4}" srcOrd="4" destOrd="0" presId="urn:microsoft.com/office/officeart/2005/8/layout/chevron2"/>
    <dgm:cxn modelId="{799B446C-597A-4C67-9477-554B1160D94D}" type="presParOf" srcId="{1A05F1EC-2541-4F4B-A664-FDE063F971E4}" destId="{1079885F-E8D8-4E52-9BF9-0162142F4CA5}" srcOrd="0" destOrd="0" presId="urn:microsoft.com/office/officeart/2005/8/layout/chevron2"/>
    <dgm:cxn modelId="{EE73FAF8-B8EE-40BA-BAF6-4AD97E580C1E}" type="presParOf" srcId="{1A05F1EC-2541-4F4B-A664-FDE063F971E4}" destId="{10878365-71FF-41A7-B7C3-08E0B9A982A7}" srcOrd="1" destOrd="0" presId="urn:microsoft.com/office/officeart/2005/8/layout/chevron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CAC618-47ED-4CFA-9A75-5FFAEAFCC96D}" type="doc">
      <dgm:prSet loTypeId="urn:microsoft.com/office/officeart/2005/8/layout/chevron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8739B8A3-FB91-4CC1-98DE-D5E6F8472812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/>
            <a:t>Level 1</a:t>
          </a:r>
          <a:endParaRPr lang="en-US" dirty="0"/>
        </a:p>
      </dgm:t>
    </dgm:pt>
    <dgm:pt modelId="{0521B401-9C46-4AB4-B391-E28095E97573}" type="parTrans" cxnId="{C5EE0441-B862-491D-93E4-482E919A26EE}">
      <dgm:prSet/>
      <dgm:spPr/>
      <dgm:t>
        <a:bodyPr/>
        <a:lstStyle/>
        <a:p>
          <a:endParaRPr lang="en-US"/>
        </a:p>
      </dgm:t>
    </dgm:pt>
    <dgm:pt modelId="{24F9F8CF-D4F1-43BF-A1EC-54E53D7AC015}" type="sibTrans" cxnId="{C5EE0441-B862-491D-93E4-482E919A26EE}">
      <dgm:prSet/>
      <dgm:spPr/>
      <dgm:t>
        <a:bodyPr/>
        <a:lstStyle/>
        <a:p>
          <a:endParaRPr lang="en-US"/>
        </a:p>
      </dgm:t>
    </dgm:pt>
    <dgm:pt modelId="{87360387-C08F-427B-962C-33DB6B444142}">
      <dgm:prSet phldrT="[Text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sz="1800" b="1" dirty="0" smtClean="0"/>
            <a:t>BIM Uses</a:t>
          </a:r>
          <a:endParaRPr lang="en-US" sz="1800" b="1" dirty="0"/>
        </a:p>
      </dgm:t>
    </dgm:pt>
    <dgm:pt modelId="{DB309FDD-9C90-4FBD-BE65-2EC90E3E44AE}" type="parTrans" cxnId="{F12A7128-3746-4E4F-A83D-7DC2E74BCFE0}">
      <dgm:prSet/>
      <dgm:spPr/>
      <dgm:t>
        <a:bodyPr/>
        <a:lstStyle/>
        <a:p>
          <a:endParaRPr lang="en-US"/>
        </a:p>
      </dgm:t>
    </dgm:pt>
    <dgm:pt modelId="{7786EA9A-6701-478B-B4E2-2A9DBC67782C}" type="sibTrans" cxnId="{F12A7128-3746-4E4F-A83D-7DC2E74BCFE0}">
      <dgm:prSet/>
      <dgm:spPr/>
      <dgm:t>
        <a:bodyPr/>
        <a:lstStyle/>
        <a:p>
          <a:endParaRPr lang="en-US"/>
        </a:p>
      </dgm:t>
    </dgm:pt>
    <dgm:pt modelId="{075BED85-8930-4BF9-97F7-807813327FF6}">
      <dgm:prSet phldrT="[Text]"/>
      <dgm:spPr/>
      <dgm:t>
        <a:bodyPr/>
        <a:lstStyle/>
        <a:p>
          <a:r>
            <a:rPr lang="en-US" dirty="0" smtClean="0"/>
            <a:t>Level 2</a:t>
          </a:r>
          <a:endParaRPr lang="en-US" dirty="0"/>
        </a:p>
      </dgm:t>
    </dgm:pt>
    <dgm:pt modelId="{570F2D50-B292-4DEC-BD66-76D70A8AD7DC}" type="parTrans" cxnId="{9ABA2B1F-027E-40CF-8BCD-59755DAEDDE6}">
      <dgm:prSet/>
      <dgm:spPr/>
      <dgm:t>
        <a:bodyPr/>
        <a:lstStyle/>
        <a:p>
          <a:endParaRPr lang="en-US"/>
        </a:p>
      </dgm:t>
    </dgm:pt>
    <dgm:pt modelId="{998AD23A-D81F-4FEB-A834-89009AD2F03A}" type="sibTrans" cxnId="{9ABA2B1F-027E-40CF-8BCD-59755DAEDDE6}">
      <dgm:prSet/>
      <dgm:spPr/>
      <dgm:t>
        <a:bodyPr/>
        <a:lstStyle/>
        <a:p>
          <a:endParaRPr lang="en-US"/>
        </a:p>
      </dgm:t>
    </dgm:pt>
    <dgm:pt modelId="{5FBF7233-00A4-4972-845A-218FC58A33D2}">
      <dgm:prSet phldrT="[Text]" custT="1"/>
      <dgm:spPr/>
      <dgm:t>
        <a:bodyPr/>
        <a:lstStyle/>
        <a:p>
          <a:r>
            <a:rPr lang="en-US" sz="1800" b="1" dirty="0" smtClean="0"/>
            <a:t>Template Process Map</a:t>
          </a:r>
          <a:endParaRPr lang="en-US" sz="1800" b="1" dirty="0"/>
        </a:p>
      </dgm:t>
    </dgm:pt>
    <dgm:pt modelId="{C1D979D5-EB93-49C7-9161-9B95B691A657}" type="parTrans" cxnId="{3DFA17AF-E0AA-4536-84B2-0C720F2237F5}">
      <dgm:prSet/>
      <dgm:spPr/>
      <dgm:t>
        <a:bodyPr/>
        <a:lstStyle/>
        <a:p>
          <a:endParaRPr lang="en-US"/>
        </a:p>
      </dgm:t>
    </dgm:pt>
    <dgm:pt modelId="{4F318691-CC97-4C55-B441-1CF0545663DF}" type="sibTrans" cxnId="{3DFA17AF-E0AA-4536-84B2-0C720F2237F5}">
      <dgm:prSet/>
      <dgm:spPr/>
      <dgm:t>
        <a:bodyPr/>
        <a:lstStyle/>
        <a:p>
          <a:endParaRPr lang="en-US"/>
        </a:p>
      </dgm:t>
    </dgm:pt>
    <dgm:pt modelId="{B3A65BF5-0637-4EB2-84F2-56C3A024020C}">
      <dgm:prSet phldrT="[Text]" custT="1"/>
      <dgm:spPr/>
      <dgm:t>
        <a:bodyPr/>
        <a:lstStyle/>
        <a:p>
          <a:r>
            <a:rPr lang="en-US" sz="1400" dirty="0" smtClean="0"/>
            <a:t>Template process maps will be mapped out for various BIM uses already identified for the different phases of the project. These can be used by project teams as a reference map.</a:t>
          </a:r>
          <a:endParaRPr lang="en-US" sz="1400" dirty="0"/>
        </a:p>
      </dgm:t>
    </dgm:pt>
    <dgm:pt modelId="{32C58A60-3922-458C-8395-D1126D858C00}" type="parTrans" cxnId="{EB44C19D-DF38-4CB1-A3D3-80CB3B22F1F2}">
      <dgm:prSet/>
      <dgm:spPr/>
      <dgm:t>
        <a:bodyPr/>
        <a:lstStyle/>
        <a:p>
          <a:endParaRPr lang="en-US"/>
        </a:p>
      </dgm:t>
    </dgm:pt>
    <dgm:pt modelId="{6D7F4D9D-C37F-4047-AD75-7C18199B473F}" type="sibTrans" cxnId="{EB44C19D-DF38-4CB1-A3D3-80CB3B22F1F2}">
      <dgm:prSet/>
      <dgm:spPr/>
      <dgm:t>
        <a:bodyPr/>
        <a:lstStyle/>
        <a:p>
          <a:endParaRPr lang="en-US"/>
        </a:p>
      </dgm:t>
    </dgm:pt>
    <dgm:pt modelId="{D2483E47-A2CF-4C57-8FF7-C901E0C3AAC8}">
      <dgm:prSet phldrT="[Text]"/>
      <dgm:spPr/>
      <dgm:t>
        <a:bodyPr/>
        <a:lstStyle/>
        <a:p>
          <a:r>
            <a:rPr lang="en-US" dirty="0" smtClean="0"/>
            <a:t>Level 3</a:t>
          </a:r>
          <a:endParaRPr lang="en-US" dirty="0"/>
        </a:p>
      </dgm:t>
    </dgm:pt>
    <dgm:pt modelId="{3FA81A16-4299-4B21-B51D-36822E63B38B}" type="parTrans" cxnId="{59DB9ED5-DA0D-46CE-9E82-35B369F45D66}">
      <dgm:prSet/>
      <dgm:spPr/>
      <dgm:t>
        <a:bodyPr/>
        <a:lstStyle/>
        <a:p>
          <a:endParaRPr lang="en-US"/>
        </a:p>
      </dgm:t>
    </dgm:pt>
    <dgm:pt modelId="{FA686B55-72A4-4A4A-AC12-68B0A0C5BD28}" type="sibTrans" cxnId="{59DB9ED5-DA0D-46CE-9E82-35B369F45D66}">
      <dgm:prSet/>
      <dgm:spPr/>
      <dgm:t>
        <a:bodyPr/>
        <a:lstStyle/>
        <a:p>
          <a:endParaRPr lang="en-US"/>
        </a:p>
      </dgm:t>
    </dgm:pt>
    <dgm:pt modelId="{67B50E52-F293-485F-B49B-FE9A3C76B6BA}">
      <dgm:prSet phldrT="[Text]" custT="1"/>
      <dgm:spPr/>
      <dgm:t>
        <a:bodyPr/>
        <a:lstStyle/>
        <a:p>
          <a:r>
            <a:rPr lang="en-US" sz="1800" b="1" dirty="0" smtClean="0"/>
            <a:t>Project Specific Process Map</a:t>
          </a:r>
          <a:endParaRPr lang="en-US" sz="1800" b="1" dirty="0"/>
        </a:p>
      </dgm:t>
    </dgm:pt>
    <dgm:pt modelId="{3AED5621-E949-4DA1-9391-6B07DEC6CC58}" type="parTrans" cxnId="{2E9516DE-F9CB-427B-A9D2-2F2805AD9D56}">
      <dgm:prSet/>
      <dgm:spPr/>
      <dgm:t>
        <a:bodyPr/>
        <a:lstStyle/>
        <a:p>
          <a:endParaRPr lang="en-US"/>
        </a:p>
      </dgm:t>
    </dgm:pt>
    <dgm:pt modelId="{00F32E60-EFF5-45D2-8FD9-0752CBA98FAA}" type="sibTrans" cxnId="{2E9516DE-F9CB-427B-A9D2-2F2805AD9D56}">
      <dgm:prSet/>
      <dgm:spPr/>
      <dgm:t>
        <a:bodyPr/>
        <a:lstStyle/>
        <a:p>
          <a:endParaRPr lang="en-US"/>
        </a:p>
      </dgm:t>
    </dgm:pt>
    <dgm:pt modelId="{64B094DD-B94A-4FA8-8329-2215EAD9AB91}">
      <dgm:prSet phldrT="[Text]" custT="1"/>
      <dgm:spPr/>
      <dgm:t>
        <a:bodyPr/>
        <a:lstStyle/>
        <a:p>
          <a:r>
            <a:rPr lang="en-US" sz="1400" dirty="0" smtClean="0"/>
            <a:t>The template process maps created in level 2 can then be taken to develop project specific process map, tailored to the project requirements.</a:t>
          </a:r>
          <a:endParaRPr lang="en-US" sz="1400" dirty="0"/>
        </a:p>
      </dgm:t>
    </dgm:pt>
    <dgm:pt modelId="{85C017A0-96ED-4732-B338-5BBA16C942A4}" type="parTrans" cxnId="{9FD824E9-A234-4335-A0EE-EBDC37B92987}">
      <dgm:prSet/>
      <dgm:spPr/>
      <dgm:t>
        <a:bodyPr/>
        <a:lstStyle/>
        <a:p>
          <a:endParaRPr lang="en-US"/>
        </a:p>
      </dgm:t>
    </dgm:pt>
    <dgm:pt modelId="{830C575A-B340-4BFD-AE37-40916CAF867C}" type="sibTrans" cxnId="{9FD824E9-A234-4335-A0EE-EBDC37B92987}">
      <dgm:prSet/>
      <dgm:spPr/>
      <dgm:t>
        <a:bodyPr/>
        <a:lstStyle/>
        <a:p>
          <a:endParaRPr lang="en-US"/>
        </a:p>
      </dgm:t>
    </dgm:pt>
    <dgm:pt modelId="{FE89ED63-03E2-42F7-AA4C-053DE8114805}">
      <dgm:prSet phldrT="[Text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sz="1400" dirty="0" smtClean="0"/>
            <a:t>A high level process map that outlines the various BIM uses in the different phases and information exchange that bind them.</a:t>
          </a:r>
          <a:endParaRPr lang="en-US" sz="1400" dirty="0"/>
        </a:p>
      </dgm:t>
    </dgm:pt>
    <dgm:pt modelId="{8B5AB77C-6BF9-4E8C-8978-4A41FF8353A6}" type="parTrans" cxnId="{DF84F1B4-9026-4072-8E0E-9867DBEB7C6B}">
      <dgm:prSet/>
      <dgm:spPr/>
      <dgm:t>
        <a:bodyPr/>
        <a:lstStyle/>
        <a:p>
          <a:endParaRPr lang="en-US"/>
        </a:p>
      </dgm:t>
    </dgm:pt>
    <dgm:pt modelId="{9021AAB8-47BD-40B3-8CB8-560E93FB2460}" type="sibTrans" cxnId="{DF84F1B4-9026-4072-8E0E-9867DBEB7C6B}">
      <dgm:prSet/>
      <dgm:spPr/>
      <dgm:t>
        <a:bodyPr/>
        <a:lstStyle/>
        <a:p>
          <a:endParaRPr lang="en-US"/>
        </a:p>
      </dgm:t>
    </dgm:pt>
    <dgm:pt modelId="{9ADF43B6-A89C-4C5E-AB40-494CAF996E4A}" type="pres">
      <dgm:prSet presAssocID="{03CAC618-47ED-4CFA-9A75-5FFAEAFCC96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B54967-366F-4577-9506-69DEA5D2AC20}" type="pres">
      <dgm:prSet presAssocID="{8739B8A3-FB91-4CC1-98DE-D5E6F8472812}" presName="composite" presStyleCnt="0"/>
      <dgm:spPr/>
    </dgm:pt>
    <dgm:pt modelId="{56105B69-16EB-4AEB-A3C1-A56DF64DEBA6}" type="pres">
      <dgm:prSet presAssocID="{8739B8A3-FB91-4CC1-98DE-D5E6F847281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251B3D-C306-43B1-89E5-0992EE2F3F51}" type="pres">
      <dgm:prSet presAssocID="{8739B8A3-FB91-4CC1-98DE-D5E6F8472812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11CDD3-21D5-41E9-9B0E-0382CC894375}" type="pres">
      <dgm:prSet presAssocID="{24F9F8CF-D4F1-43BF-A1EC-54E53D7AC015}" presName="sp" presStyleCnt="0"/>
      <dgm:spPr/>
    </dgm:pt>
    <dgm:pt modelId="{6569F921-8A36-4F78-B0A9-4DBEF2EB669E}" type="pres">
      <dgm:prSet presAssocID="{075BED85-8930-4BF9-97F7-807813327FF6}" presName="composite" presStyleCnt="0"/>
      <dgm:spPr/>
    </dgm:pt>
    <dgm:pt modelId="{39996291-C8D7-4889-8501-DE6F0F4771A1}" type="pres">
      <dgm:prSet presAssocID="{075BED85-8930-4BF9-97F7-807813327FF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D95490-B623-4B81-A7CF-B1D9C5D614AC}" type="pres">
      <dgm:prSet presAssocID="{075BED85-8930-4BF9-97F7-807813327FF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7CE477-E65A-459D-B1B0-B69F3D439C3C}" type="pres">
      <dgm:prSet presAssocID="{998AD23A-D81F-4FEB-A834-89009AD2F03A}" presName="sp" presStyleCnt="0"/>
      <dgm:spPr/>
    </dgm:pt>
    <dgm:pt modelId="{1A05F1EC-2541-4F4B-A664-FDE063F971E4}" type="pres">
      <dgm:prSet presAssocID="{D2483E47-A2CF-4C57-8FF7-C901E0C3AAC8}" presName="composite" presStyleCnt="0"/>
      <dgm:spPr/>
    </dgm:pt>
    <dgm:pt modelId="{1079885F-E8D8-4E52-9BF9-0162142F4CA5}" type="pres">
      <dgm:prSet presAssocID="{D2483E47-A2CF-4C57-8FF7-C901E0C3AAC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878365-71FF-41A7-B7C3-08E0B9A982A7}" type="pres">
      <dgm:prSet presAssocID="{D2483E47-A2CF-4C57-8FF7-C901E0C3AAC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BA2B1F-027E-40CF-8BCD-59755DAEDDE6}" srcId="{03CAC618-47ED-4CFA-9A75-5FFAEAFCC96D}" destId="{075BED85-8930-4BF9-97F7-807813327FF6}" srcOrd="1" destOrd="0" parTransId="{570F2D50-B292-4DEC-BD66-76D70A8AD7DC}" sibTransId="{998AD23A-D81F-4FEB-A834-89009AD2F03A}"/>
    <dgm:cxn modelId="{C078980D-FA50-4FB8-8E9C-0F8EF2D17822}" type="presOf" srcId="{67B50E52-F293-485F-B49B-FE9A3C76B6BA}" destId="{10878365-71FF-41A7-B7C3-08E0B9A982A7}" srcOrd="0" destOrd="0" presId="urn:microsoft.com/office/officeart/2005/8/layout/chevron2"/>
    <dgm:cxn modelId="{3A2DBE0C-47B4-4EFC-A8F8-C24060FD367B}" type="presOf" srcId="{8739B8A3-FB91-4CC1-98DE-D5E6F8472812}" destId="{56105B69-16EB-4AEB-A3C1-A56DF64DEBA6}" srcOrd="0" destOrd="0" presId="urn:microsoft.com/office/officeart/2005/8/layout/chevron2"/>
    <dgm:cxn modelId="{F12A7128-3746-4E4F-A83D-7DC2E74BCFE0}" srcId="{8739B8A3-FB91-4CC1-98DE-D5E6F8472812}" destId="{87360387-C08F-427B-962C-33DB6B444142}" srcOrd="0" destOrd="0" parTransId="{DB309FDD-9C90-4FBD-BE65-2EC90E3E44AE}" sibTransId="{7786EA9A-6701-478B-B4E2-2A9DBC67782C}"/>
    <dgm:cxn modelId="{DF84F1B4-9026-4072-8E0E-9867DBEB7C6B}" srcId="{87360387-C08F-427B-962C-33DB6B444142}" destId="{FE89ED63-03E2-42F7-AA4C-053DE8114805}" srcOrd="0" destOrd="0" parTransId="{8B5AB77C-6BF9-4E8C-8978-4A41FF8353A6}" sibTransId="{9021AAB8-47BD-40B3-8CB8-560E93FB2460}"/>
    <dgm:cxn modelId="{2E9516DE-F9CB-427B-A9D2-2F2805AD9D56}" srcId="{D2483E47-A2CF-4C57-8FF7-C901E0C3AAC8}" destId="{67B50E52-F293-485F-B49B-FE9A3C76B6BA}" srcOrd="0" destOrd="0" parTransId="{3AED5621-E949-4DA1-9391-6B07DEC6CC58}" sibTransId="{00F32E60-EFF5-45D2-8FD9-0752CBA98FAA}"/>
    <dgm:cxn modelId="{B3093BF8-5591-4331-86DE-499AA6222885}" type="presOf" srcId="{D2483E47-A2CF-4C57-8FF7-C901E0C3AAC8}" destId="{1079885F-E8D8-4E52-9BF9-0162142F4CA5}" srcOrd="0" destOrd="0" presId="urn:microsoft.com/office/officeart/2005/8/layout/chevron2"/>
    <dgm:cxn modelId="{9FD824E9-A234-4335-A0EE-EBDC37B92987}" srcId="{67B50E52-F293-485F-B49B-FE9A3C76B6BA}" destId="{64B094DD-B94A-4FA8-8329-2215EAD9AB91}" srcOrd="0" destOrd="0" parTransId="{85C017A0-96ED-4732-B338-5BBA16C942A4}" sibTransId="{830C575A-B340-4BFD-AE37-40916CAF867C}"/>
    <dgm:cxn modelId="{3DFA17AF-E0AA-4536-84B2-0C720F2237F5}" srcId="{075BED85-8930-4BF9-97F7-807813327FF6}" destId="{5FBF7233-00A4-4972-845A-218FC58A33D2}" srcOrd="0" destOrd="0" parTransId="{C1D979D5-EB93-49C7-9161-9B95B691A657}" sibTransId="{4F318691-CC97-4C55-B441-1CF0545663DF}"/>
    <dgm:cxn modelId="{D0A4057E-6532-4D90-9B22-38E1A264CA0B}" type="presOf" srcId="{64B094DD-B94A-4FA8-8329-2215EAD9AB91}" destId="{10878365-71FF-41A7-B7C3-08E0B9A982A7}" srcOrd="0" destOrd="1" presId="urn:microsoft.com/office/officeart/2005/8/layout/chevron2"/>
    <dgm:cxn modelId="{06A2011F-4F5B-48E1-BBDA-F216112AEEDF}" type="presOf" srcId="{B3A65BF5-0637-4EB2-84F2-56C3A024020C}" destId="{22D95490-B623-4B81-A7CF-B1D9C5D614AC}" srcOrd="0" destOrd="1" presId="urn:microsoft.com/office/officeart/2005/8/layout/chevron2"/>
    <dgm:cxn modelId="{EB44C19D-DF38-4CB1-A3D3-80CB3B22F1F2}" srcId="{5FBF7233-00A4-4972-845A-218FC58A33D2}" destId="{B3A65BF5-0637-4EB2-84F2-56C3A024020C}" srcOrd="0" destOrd="0" parTransId="{32C58A60-3922-458C-8395-D1126D858C00}" sibTransId="{6D7F4D9D-C37F-4047-AD75-7C18199B473F}"/>
    <dgm:cxn modelId="{A6FD291A-EB54-4351-8462-491B34B8B267}" type="presOf" srcId="{FE89ED63-03E2-42F7-AA4C-053DE8114805}" destId="{FD251B3D-C306-43B1-89E5-0992EE2F3F51}" srcOrd="0" destOrd="1" presId="urn:microsoft.com/office/officeart/2005/8/layout/chevron2"/>
    <dgm:cxn modelId="{59DB9ED5-DA0D-46CE-9E82-35B369F45D66}" srcId="{03CAC618-47ED-4CFA-9A75-5FFAEAFCC96D}" destId="{D2483E47-A2CF-4C57-8FF7-C901E0C3AAC8}" srcOrd="2" destOrd="0" parTransId="{3FA81A16-4299-4B21-B51D-36822E63B38B}" sibTransId="{FA686B55-72A4-4A4A-AC12-68B0A0C5BD28}"/>
    <dgm:cxn modelId="{BE8EB393-60B1-46AC-ABD8-31C0BC417F26}" type="presOf" srcId="{87360387-C08F-427B-962C-33DB6B444142}" destId="{FD251B3D-C306-43B1-89E5-0992EE2F3F51}" srcOrd="0" destOrd="0" presId="urn:microsoft.com/office/officeart/2005/8/layout/chevron2"/>
    <dgm:cxn modelId="{15EAAF57-0C89-4011-A896-3BFE096B2425}" type="presOf" srcId="{5FBF7233-00A4-4972-845A-218FC58A33D2}" destId="{22D95490-B623-4B81-A7CF-B1D9C5D614AC}" srcOrd="0" destOrd="0" presId="urn:microsoft.com/office/officeart/2005/8/layout/chevron2"/>
    <dgm:cxn modelId="{6BE78467-71D2-4898-A92F-047DB6896106}" type="presOf" srcId="{03CAC618-47ED-4CFA-9A75-5FFAEAFCC96D}" destId="{9ADF43B6-A89C-4C5E-AB40-494CAF996E4A}" srcOrd="0" destOrd="0" presId="urn:microsoft.com/office/officeart/2005/8/layout/chevron2"/>
    <dgm:cxn modelId="{C5EE0441-B862-491D-93E4-482E919A26EE}" srcId="{03CAC618-47ED-4CFA-9A75-5FFAEAFCC96D}" destId="{8739B8A3-FB91-4CC1-98DE-D5E6F8472812}" srcOrd="0" destOrd="0" parTransId="{0521B401-9C46-4AB4-B391-E28095E97573}" sibTransId="{24F9F8CF-D4F1-43BF-A1EC-54E53D7AC015}"/>
    <dgm:cxn modelId="{6EDCEFAB-81F0-46DC-B8A2-E939AC1C92E8}" type="presOf" srcId="{075BED85-8930-4BF9-97F7-807813327FF6}" destId="{39996291-C8D7-4889-8501-DE6F0F4771A1}" srcOrd="0" destOrd="0" presId="urn:microsoft.com/office/officeart/2005/8/layout/chevron2"/>
    <dgm:cxn modelId="{9C1A139D-3751-4F10-9555-6435F9307581}" type="presParOf" srcId="{9ADF43B6-A89C-4C5E-AB40-494CAF996E4A}" destId="{9CB54967-366F-4577-9506-69DEA5D2AC20}" srcOrd="0" destOrd="0" presId="urn:microsoft.com/office/officeart/2005/8/layout/chevron2"/>
    <dgm:cxn modelId="{BD5F35FF-0930-4C15-82B8-30B2135E4B4C}" type="presParOf" srcId="{9CB54967-366F-4577-9506-69DEA5D2AC20}" destId="{56105B69-16EB-4AEB-A3C1-A56DF64DEBA6}" srcOrd="0" destOrd="0" presId="urn:microsoft.com/office/officeart/2005/8/layout/chevron2"/>
    <dgm:cxn modelId="{3C40E858-1A87-4AF4-9D6D-8290959D865A}" type="presParOf" srcId="{9CB54967-366F-4577-9506-69DEA5D2AC20}" destId="{FD251B3D-C306-43B1-89E5-0992EE2F3F51}" srcOrd="1" destOrd="0" presId="urn:microsoft.com/office/officeart/2005/8/layout/chevron2"/>
    <dgm:cxn modelId="{7A368FD8-D5AD-4E20-B7A3-9B7769E40C16}" type="presParOf" srcId="{9ADF43B6-A89C-4C5E-AB40-494CAF996E4A}" destId="{0111CDD3-21D5-41E9-9B0E-0382CC894375}" srcOrd="1" destOrd="0" presId="urn:microsoft.com/office/officeart/2005/8/layout/chevron2"/>
    <dgm:cxn modelId="{6683057B-4FF9-4F5B-A9E6-E8337E745758}" type="presParOf" srcId="{9ADF43B6-A89C-4C5E-AB40-494CAF996E4A}" destId="{6569F921-8A36-4F78-B0A9-4DBEF2EB669E}" srcOrd="2" destOrd="0" presId="urn:microsoft.com/office/officeart/2005/8/layout/chevron2"/>
    <dgm:cxn modelId="{466E6265-44D7-4BE3-866E-410CE7F86363}" type="presParOf" srcId="{6569F921-8A36-4F78-B0A9-4DBEF2EB669E}" destId="{39996291-C8D7-4889-8501-DE6F0F4771A1}" srcOrd="0" destOrd="0" presId="urn:microsoft.com/office/officeart/2005/8/layout/chevron2"/>
    <dgm:cxn modelId="{C87317F4-F5A1-4FC7-91CA-F8B2FEEBEF3F}" type="presParOf" srcId="{6569F921-8A36-4F78-B0A9-4DBEF2EB669E}" destId="{22D95490-B623-4B81-A7CF-B1D9C5D614AC}" srcOrd="1" destOrd="0" presId="urn:microsoft.com/office/officeart/2005/8/layout/chevron2"/>
    <dgm:cxn modelId="{4DF24E50-A83E-4543-91F4-FE4C7DBA4821}" type="presParOf" srcId="{9ADF43B6-A89C-4C5E-AB40-494CAF996E4A}" destId="{EE7CE477-E65A-459D-B1B0-B69F3D439C3C}" srcOrd="3" destOrd="0" presId="urn:microsoft.com/office/officeart/2005/8/layout/chevron2"/>
    <dgm:cxn modelId="{2F0F1115-0200-4238-A52E-6A500F801C51}" type="presParOf" srcId="{9ADF43B6-A89C-4C5E-AB40-494CAF996E4A}" destId="{1A05F1EC-2541-4F4B-A664-FDE063F971E4}" srcOrd="4" destOrd="0" presId="urn:microsoft.com/office/officeart/2005/8/layout/chevron2"/>
    <dgm:cxn modelId="{FF63A5C5-A623-4B9C-9E7A-18375D55A914}" type="presParOf" srcId="{1A05F1EC-2541-4F4B-A664-FDE063F971E4}" destId="{1079885F-E8D8-4E52-9BF9-0162142F4CA5}" srcOrd="0" destOrd="0" presId="urn:microsoft.com/office/officeart/2005/8/layout/chevron2"/>
    <dgm:cxn modelId="{9C354213-A07B-451A-944C-575356F1836D}" type="presParOf" srcId="{1A05F1EC-2541-4F4B-A664-FDE063F971E4}" destId="{10878365-71FF-41A7-B7C3-08E0B9A982A7}" srcOrd="1" destOrd="0" presId="urn:microsoft.com/office/officeart/2005/8/layout/chevron2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3CAC618-47ED-4CFA-9A75-5FFAEAFCC96D}" type="doc">
      <dgm:prSet loTypeId="urn:microsoft.com/office/officeart/2005/8/layout/chevron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8739B8A3-FB91-4CC1-98DE-D5E6F8472812}">
      <dgm:prSet phldrT="[Text]"/>
      <dgm:spPr/>
      <dgm:t>
        <a:bodyPr/>
        <a:lstStyle/>
        <a:p>
          <a:r>
            <a:rPr lang="en-US" dirty="0" smtClean="0"/>
            <a:t>Level 1</a:t>
          </a:r>
          <a:endParaRPr lang="en-US" dirty="0"/>
        </a:p>
      </dgm:t>
    </dgm:pt>
    <dgm:pt modelId="{0521B401-9C46-4AB4-B391-E28095E97573}" type="parTrans" cxnId="{C5EE0441-B862-491D-93E4-482E919A26EE}">
      <dgm:prSet/>
      <dgm:spPr/>
      <dgm:t>
        <a:bodyPr/>
        <a:lstStyle/>
        <a:p>
          <a:endParaRPr lang="en-US"/>
        </a:p>
      </dgm:t>
    </dgm:pt>
    <dgm:pt modelId="{24F9F8CF-D4F1-43BF-A1EC-54E53D7AC015}" type="sibTrans" cxnId="{C5EE0441-B862-491D-93E4-482E919A26EE}">
      <dgm:prSet/>
      <dgm:spPr/>
      <dgm:t>
        <a:bodyPr/>
        <a:lstStyle/>
        <a:p>
          <a:endParaRPr lang="en-US"/>
        </a:p>
      </dgm:t>
    </dgm:pt>
    <dgm:pt modelId="{87360387-C08F-427B-962C-33DB6B444142}">
      <dgm:prSet phldrT="[Text]" custT="1"/>
      <dgm:spPr/>
      <dgm:t>
        <a:bodyPr/>
        <a:lstStyle/>
        <a:p>
          <a:r>
            <a:rPr lang="en-US" sz="1800" b="1" dirty="0" smtClean="0"/>
            <a:t>BIM Uses</a:t>
          </a:r>
          <a:endParaRPr lang="en-US" sz="1800" b="1" dirty="0"/>
        </a:p>
      </dgm:t>
    </dgm:pt>
    <dgm:pt modelId="{DB309FDD-9C90-4FBD-BE65-2EC90E3E44AE}" type="parTrans" cxnId="{F12A7128-3746-4E4F-A83D-7DC2E74BCFE0}">
      <dgm:prSet/>
      <dgm:spPr/>
      <dgm:t>
        <a:bodyPr/>
        <a:lstStyle/>
        <a:p>
          <a:endParaRPr lang="en-US"/>
        </a:p>
      </dgm:t>
    </dgm:pt>
    <dgm:pt modelId="{7786EA9A-6701-478B-B4E2-2A9DBC67782C}" type="sibTrans" cxnId="{F12A7128-3746-4E4F-A83D-7DC2E74BCFE0}">
      <dgm:prSet/>
      <dgm:spPr/>
      <dgm:t>
        <a:bodyPr/>
        <a:lstStyle/>
        <a:p>
          <a:endParaRPr lang="en-US"/>
        </a:p>
      </dgm:t>
    </dgm:pt>
    <dgm:pt modelId="{075BED85-8930-4BF9-97F7-807813327FF6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/>
            <a:t>Level 2</a:t>
          </a:r>
          <a:endParaRPr lang="en-US" dirty="0"/>
        </a:p>
      </dgm:t>
    </dgm:pt>
    <dgm:pt modelId="{570F2D50-B292-4DEC-BD66-76D70A8AD7DC}" type="parTrans" cxnId="{9ABA2B1F-027E-40CF-8BCD-59755DAEDDE6}">
      <dgm:prSet/>
      <dgm:spPr/>
      <dgm:t>
        <a:bodyPr/>
        <a:lstStyle/>
        <a:p>
          <a:endParaRPr lang="en-US"/>
        </a:p>
      </dgm:t>
    </dgm:pt>
    <dgm:pt modelId="{998AD23A-D81F-4FEB-A834-89009AD2F03A}" type="sibTrans" cxnId="{9ABA2B1F-027E-40CF-8BCD-59755DAEDDE6}">
      <dgm:prSet/>
      <dgm:spPr/>
      <dgm:t>
        <a:bodyPr/>
        <a:lstStyle/>
        <a:p>
          <a:endParaRPr lang="en-US"/>
        </a:p>
      </dgm:t>
    </dgm:pt>
    <dgm:pt modelId="{5FBF7233-00A4-4972-845A-218FC58A33D2}">
      <dgm:prSet phldrT="[Text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sz="1800" b="1" dirty="0" smtClean="0"/>
            <a:t>Template Process Map</a:t>
          </a:r>
          <a:endParaRPr lang="en-US" sz="1800" b="1" dirty="0"/>
        </a:p>
      </dgm:t>
    </dgm:pt>
    <dgm:pt modelId="{C1D979D5-EB93-49C7-9161-9B95B691A657}" type="parTrans" cxnId="{3DFA17AF-E0AA-4536-84B2-0C720F2237F5}">
      <dgm:prSet/>
      <dgm:spPr/>
      <dgm:t>
        <a:bodyPr/>
        <a:lstStyle/>
        <a:p>
          <a:endParaRPr lang="en-US"/>
        </a:p>
      </dgm:t>
    </dgm:pt>
    <dgm:pt modelId="{4F318691-CC97-4C55-B441-1CF0545663DF}" type="sibTrans" cxnId="{3DFA17AF-E0AA-4536-84B2-0C720F2237F5}">
      <dgm:prSet/>
      <dgm:spPr/>
      <dgm:t>
        <a:bodyPr/>
        <a:lstStyle/>
        <a:p>
          <a:endParaRPr lang="en-US"/>
        </a:p>
      </dgm:t>
    </dgm:pt>
    <dgm:pt modelId="{B3A65BF5-0637-4EB2-84F2-56C3A024020C}">
      <dgm:prSet phldrT="[Text]" custT="1"/>
      <dgm:spPr>
        <a:solidFill>
          <a:schemeClr val="accent4">
            <a:lumMod val="40000"/>
            <a:lumOff val="60000"/>
            <a:alpha val="90000"/>
          </a:schemeClr>
        </a:solidFill>
      </dgm:spPr>
      <dgm:t>
        <a:bodyPr/>
        <a:lstStyle/>
        <a:p>
          <a:r>
            <a:rPr lang="en-US" sz="1400" dirty="0" smtClean="0"/>
            <a:t>Template process maps will be mapped out for various BIM uses already identified for the different phases of the project. These can be used by project teams as a reference map.</a:t>
          </a:r>
          <a:endParaRPr lang="en-US" sz="1400" dirty="0"/>
        </a:p>
      </dgm:t>
    </dgm:pt>
    <dgm:pt modelId="{32C58A60-3922-458C-8395-D1126D858C00}" type="parTrans" cxnId="{EB44C19D-DF38-4CB1-A3D3-80CB3B22F1F2}">
      <dgm:prSet/>
      <dgm:spPr/>
      <dgm:t>
        <a:bodyPr/>
        <a:lstStyle/>
        <a:p>
          <a:endParaRPr lang="en-US"/>
        </a:p>
      </dgm:t>
    </dgm:pt>
    <dgm:pt modelId="{6D7F4D9D-C37F-4047-AD75-7C18199B473F}" type="sibTrans" cxnId="{EB44C19D-DF38-4CB1-A3D3-80CB3B22F1F2}">
      <dgm:prSet/>
      <dgm:spPr/>
      <dgm:t>
        <a:bodyPr/>
        <a:lstStyle/>
        <a:p>
          <a:endParaRPr lang="en-US"/>
        </a:p>
      </dgm:t>
    </dgm:pt>
    <dgm:pt modelId="{D2483E47-A2CF-4C57-8FF7-C901E0C3AAC8}">
      <dgm:prSet phldrT="[Text]"/>
      <dgm:spPr/>
      <dgm:t>
        <a:bodyPr/>
        <a:lstStyle/>
        <a:p>
          <a:r>
            <a:rPr lang="en-US" dirty="0" smtClean="0"/>
            <a:t>Level 3</a:t>
          </a:r>
          <a:endParaRPr lang="en-US" dirty="0"/>
        </a:p>
      </dgm:t>
    </dgm:pt>
    <dgm:pt modelId="{3FA81A16-4299-4B21-B51D-36822E63B38B}" type="parTrans" cxnId="{59DB9ED5-DA0D-46CE-9E82-35B369F45D66}">
      <dgm:prSet/>
      <dgm:spPr/>
      <dgm:t>
        <a:bodyPr/>
        <a:lstStyle/>
        <a:p>
          <a:endParaRPr lang="en-US"/>
        </a:p>
      </dgm:t>
    </dgm:pt>
    <dgm:pt modelId="{FA686B55-72A4-4A4A-AC12-68B0A0C5BD28}" type="sibTrans" cxnId="{59DB9ED5-DA0D-46CE-9E82-35B369F45D66}">
      <dgm:prSet/>
      <dgm:spPr/>
      <dgm:t>
        <a:bodyPr/>
        <a:lstStyle/>
        <a:p>
          <a:endParaRPr lang="en-US"/>
        </a:p>
      </dgm:t>
    </dgm:pt>
    <dgm:pt modelId="{67B50E52-F293-485F-B49B-FE9A3C76B6BA}">
      <dgm:prSet phldrT="[Text]" custT="1"/>
      <dgm:spPr/>
      <dgm:t>
        <a:bodyPr/>
        <a:lstStyle/>
        <a:p>
          <a:r>
            <a:rPr lang="en-US" sz="1800" b="1" dirty="0" smtClean="0"/>
            <a:t>Project Specific Process Map</a:t>
          </a:r>
          <a:endParaRPr lang="en-US" sz="1800" b="1" dirty="0"/>
        </a:p>
      </dgm:t>
    </dgm:pt>
    <dgm:pt modelId="{3AED5621-E949-4DA1-9391-6B07DEC6CC58}" type="parTrans" cxnId="{2E9516DE-F9CB-427B-A9D2-2F2805AD9D56}">
      <dgm:prSet/>
      <dgm:spPr/>
      <dgm:t>
        <a:bodyPr/>
        <a:lstStyle/>
        <a:p>
          <a:endParaRPr lang="en-US"/>
        </a:p>
      </dgm:t>
    </dgm:pt>
    <dgm:pt modelId="{00F32E60-EFF5-45D2-8FD9-0752CBA98FAA}" type="sibTrans" cxnId="{2E9516DE-F9CB-427B-A9D2-2F2805AD9D56}">
      <dgm:prSet/>
      <dgm:spPr/>
      <dgm:t>
        <a:bodyPr/>
        <a:lstStyle/>
        <a:p>
          <a:endParaRPr lang="en-US"/>
        </a:p>
      </dgm:t>
    </dgm:pt>
    <dgm:pt modelId="{64B094DD-B94A-4FA8-8329-2215EAD9AB91}">
      <dgm:prSet phldrT="[Text]" custT="1"/>
      <dgm:spPr/>
      <dgm:t>
        <a:bodyPr/>
        <a:lstStyle/>
        <a:p>
          <a:r>
            <a:rPr lang="en-US" sz="1400" dirty="0" smtClean="0"/>
            <a:t>The template process maps created in level 2 can then be taken to develop project specific process map, tailored to the project requirements.</a:t>
          </a:r>
          <a:endParaRPr lang="en-US" sz="1400" dirty="0"/>
        </a:p>
      </dgm:t>
    </dgm:pt>
    <dgm:pt modelId="{85C017A0-96ED-4732-B338-5BBA16C942A4}" type="parTrans" cxnId="{9FD824E9-A234-4335-A0EE-EBDC37B92987}">
      <dgm:prSet/>
      <dgm:spPr/>
      <dgm:t>
        <a:bodyPr/>
        <a:lstStyle/>
        <a:p>
          <a:endParaRPr lang="en-US"/>
        </a:p>
      </dgm:t>
    </dgm:pt>
    <dgm:pt modelId="{830C575A-B340-4BFD-AE37-40916CAF867C}" type="sibTrans" cxnId="{9FD824E9-A234-4335-A0EE-EBDC37B92987}">
      <dgm:prSet/>
      <dgm:spPr/>
      <dgm:t>
        <a:bodyPr/>
        <a:lstStyle/>
        <a:p>
          <a:endParaRPr lang="en-US"/>
        </a:p>
      </dgm:t>
    </dgm:pt>
    <dgm:pt modelId="{FE89ED63-03E2-42F7-AA4C-053DE8114805}">
      <dgm:prSet phldrT="[Text]" custT="1"/>
      <dgm:spPr/>
      <dgm:t>
        <a:bodyPr/>
        <a:lstStyle/>
        <a:p>
          <a:r>
            <a:rPr lang="en-US" sz="1400" dirty="0" smtClean="0"/>
            <a:t>A high level process map that outlines the various BIM uses in the different phases and information exchange that bind them.</a:t>
          </a:r>
          <a:endParaRPr lang="en-US" sz="1400" dirty="0"/>
        </a:p>
      </dgm:t>
    </dgm:pt>
    <dgm:pt modelId="{8B5AB77C-6BF9-4E8C-8978-4A41FF8353A6}" type="parTrans" cxnId="{DF84F1B4-9026-4072-8E0E-9867DBEB7C6B}">
      <dgm:prSet/>
      <dgm:spPr/>
      <dgm:t>
        <a:bodyPr/>
        <a:lstStyle/>
        <a:p>
          <a:endParaRPr lang="en-US"/>
        </a:p>
      </dgm:t>
    </dgm:pt>
    <dgm:pt modelId="{9021AAB8-47BD-40B3-8CB8-560E93FB2460}" type="sibTrans" cxnId="{DF84F1B4-9026-4072-8E0E-9867DBEB7C6B}">
      <dgm:prSet/>
      <dgm:spPr/>
      <dgm:t>
        <a:bodyPr/>
        <a:lstStyle/>
        <a:p>
          <a:endParaRPr lang="en-US"/>
        </a:p>
      </dgm:t>
    </dgm:pt>
    <dgm:pt modelId="{9ADF43B6-A89C-4C5E-AB40-494CAF996E4A}" type="pres">
      <dgm:prSet presAssocID="{03CAC618-47ED-4CFA-9A75-5FFAEAFCC96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B54967-366F-4577-9506-69DEA5D2AC20}" type="pres">
      <dgm:prSet presAssocID="{8739B8A3-FB91-4CC1-98DE-D5E6F8472812}" presName="composite" presStyleCnt="0"/>
      <dgm:spPr/>
    </dgm:pt>
    <dgm:pt modelId="{56105B69-16EB-4AEB-A3C1-A56DF64DEBA6}" type="pres">
      <dgm:prSet presAssocID="{8739B8A3-FB91-4CC1-98DE-D5E6F847281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251B3D-C306-43B1-89E5-0992EE2F3F51}" type="pres">
      <dgm:prSet presAssocID="{8739B8A3-FB91-4CC1-98DE-D5E6F8472812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11CDD3-21D5-41E9-9B0E-0382CC894375}" type="pres">
      <dgm:prSet presAssocID="{24F9F8CF-D4F1-43BF-A1EC-54E53D7AC015}" presName="sp" presStyleCnt="0"/>
      <dgm:spPr/>
    </dgm:pt>
    <dgm:pt modelId="{6569F921-8A36-4F78-B0A9-4DBEF2EB669E}" type="pres">
      <dgm:prSet presAssocID="{075BED85-8930-4BF9-97F7-807813327FF6}" presName="composite" presStyleCnt="0"/>
      <dgm:spPr/>
    </dgm:pt>
    <dgm:pt modelId="{39996291-C8D7-4889-8501-DE6F0F4771A1}" type="pres">
      <dgm:prSet presAssocID="{075BED85-8930-4BF9-97F7-807813327FF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D95490-B623-4B81-A7CF-B1D9C5D614AC}" type="pres">
      <dgm:prSet presAssocID="{075BED85-8930-4BF9-97F7-807813327FF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7CE477-E65A-459D-B1B0-B69F3D439C3C}" type="pres">
      <dgm:prSet presAssocID="{998AD23A-D81F-4FEB-A834-89009AD2F03A}" presName="sp" presStyleCnt="0"/>
      <dgm:spPr/>
    </dgm:pt>
    <dgm:pt modelId="{1A05F1EC-2541-4F4B-A664-FDE063F971E4}" type="pres">
      <dgm:prSet presAssocID="{D2483E47-A2CF-4C57-8FF7-C901E0C3AAC8}" presName="composite" presStyleCnt="0"/>
      <dgm:spPr/>
    </dgm:pt>
    <dgm:pt modelId="{1079885F-E8D8-4E52-9BF9-0162142F4CA5}" type="pres">
      <dgm:prSet presAssocID="{D2483E47-A2CF-4C57-8FF7-C901E0C3AAC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878365-71FF-41A7-B7C3-08E0B9A982A7}" type="pres">
      <dgm:prSet presAssocID="{D2483E47-A2CF-4C57-8FF7-C901E0C3AAC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9ABA2B1F-027E-40CF-8BCD-59755DAEDDE6}" srcId="{03CAC618-47ED-4CFA-9A75-5FFAEAFCC96D}" destId="{075BED85-8930-4BF9-97F7-807813327FF6}" srcOrd="1" destOrd="0" parTransId="{570F2D50-B292-4DEC-BD66-76D70A8AD7DC}" sibTransId="{998AD23A-D81F-4FEB-A834-89009AD2F03A}"/>
    <dgm:cxn modelId="{F12A7128-3746-4E4F-A83D-7DC2E74BCFE0}" srcId="{8739B8A3-FB91-4CC1-98DE-D5E6F8472812}" destId="{87360387-C08F-427B-962C-33DB6B444142}" srcOrd="0" destOrd="0" parTransId="{DB309FDD-9C90-4FBD-BE65-2EC90E3E44AE}" sibTransId="{7786EA9A-6701-478B-B4E2-2A9DBC67782C}"/>
    <dgm:cxn modelId="{D4FE0C26-AC37-4A1C-9521-55971B8CA7FE}" type="presOf" srcId="{03CAC618-47ED-4CFA-9A75-5FFAEAFCC96D}" destId="{9ADF43B6-A89C-4C5E-AB40-494CAF996E4A}" srcOrd="0" destOrd="0" presId="urn:microsoft.com/office/officeart/2005/8/layout/chevron2"/>
    <dgm:cxn modelId="{9EAC50DE-B5DE-4066-B04C-676D5AA21F47}" type="presOf" srcId="{5FBF7233-00A4-4972-845A-218FC58A33D2}" destId="{22D95490-B623-4B81-A7CF-B1D9C5D614AC}" srcOrd="0" destOrd="0" presId="urn:microsoft.com/office/officeart/2005/8/layout/chevron2"/>
    <dgm:cxn modelId="{A75EA965-D75C-4BFA-9DFD-4634C53973C9}" type="presOf" srcId="{B3A65BF5-0637-4EB2-84F2-56C3A024020C}" destId="{22D95490-B623-4B81-A7CF-B1D9C5D614AC}" srcOrd="0" destOrd="1" presId="urn:microsoft.com/office/officeart/2005/8/layout/chevron2"/>
    <dgm:cxn modelId="{DF84F1B4-9026-4072-8E0E-9867DBEB7C6B}" srcId="{87360387-C08F-427B-962C-33DB6B444142}" destId="{FE89ED63-03E2-42F7-AA4C-053DE8114805}" srcOrd="0" destOrd="0" parTransId="{8B5AB77C-6BF9-4E8C-8978-4A41FF8353A6}" sibTransId="{9021AAB8-47BD-40B3-8CB8-560E93FB2460}"/>
    <dgm:cxn modelId="{2E9516DE-F9CB-427B-A9D2-2F2805AD9D56}" srcId="{D2483E47-A2CF-4C57-8FF7-C901E0C3AAC8}" destId="{67B50E52-F293-485F-B49B-FE9A3C76B6BA}" srcOrd="0" destOrd="0" parTransId="{3AED5621-E949-4DA1-9391-6B07DEC6CC58}" sibTransId="{00F32E60-EFF5-45D2-8FD9-0752CBA98FAA}"/>
    <dgm:cxn modelId="{CE9058FC-55F2-4300-AD39-3075F8913FCF}" type="presOf" srcId="{87360387-C08F-427B-962C-33DB6B444142}" destId="{FD251B3D-C306-43B1-89E5-0992EE2F3F51}" srcOrd="0" destOrd="0" presId="urn:microsoft.com/office/officeart/2005/8/layout/chevron2"/>
    <dgm:cxn modelId="{9FD824E9-A234-4335-A0EE-EBDC37B92987}" srcId="{67B50E52-F293-485F-B49B-FE9A3C76B6BA}" destId="{64B094DD-B94A-4FA8-8329-2215EAD9AB91}" srcOrd="0" destOrd="0" parTransId="{85C017A0-96ED-4732-B338-5BBA16C942A4}" sibTransId="{830C575A-B340-4BFD-AE37-40916CAF867C}"/>
    <dgm:cxn modelId="{3DFA17AF-E0AA-4536-84B2-0C720F2237F5}" srcId="{075BED85-8930-4BF9-97F7-807813327FF6}" destId="{5FBF7233-00A4-4972-845A-218FC58A33D2}" srcOrd="0" destOrd="0" parTransId="{C1D979D5-EB93-49C7-9161-9B95B691A657}" sibTransId="{4F318691-CC97-4C55-B441-1CF0545663DF}"/>
    <dgm:cxn modelId="{EB44C19D-DF38-4CB1-A3D3-80CB3B22F1F2}" srcId="{5FBF7233-00A4-4972-845A-218FC58A33D2}" destId="{B3A65BF5-0637-4EB2-84F2-56C3A024020C}" srcOrd="0" destOrd="0" parTransId="{32C58A60-3922-458C-8395-D1126D858C00}" sibTransId="{6D7F4D9D-C37F-4047-AD75-7C18199B473F}"/>
    <dgm:cxn modelId="{3656DC2B-053B-4301-97C0-BEE883F81634}" type="presOf" srcId="{FE89ED63-03E2-42F7-AA4C-053DE8114805}" destId="{FD251B3D-C306-43B1-89E5-0992EE2F3F51}" srcOrd="0" destOrd="1" presId="urn:microsoft.com/office/officeart/2005/8/layout/chevron2"/>
    <dgm:cxn modelId="{68DF8D1C-54BD-4108-943D-CD15FC539A59}" type="presOf" srcId="{D2483E47-A2CF-4C57-8FF7-C901E0C3AAC8}" destId="{1079885F-E8D8-4E52-9BF9-0162142F4CA5}" srcOrd="0" destOrd="0" presId="urn:microsoft.com/office/officeart/2005/8/layout/chevron2"/>
    <dgm:cxn modelId="{59DB9ED5-DA0D-46CE-9E82-35B369F45D66}" srcId="{03CAC618-47ED-4CFA-9A75-5FFAEAFCC96D}" destId="{D2483E47-A2CF-4C57-8FF7-C901E0C3AAC8}" srcOrd="2" destOrd="0" parTransId="{3FA81A16-4299-4B21-B51D-36822E63B38B}" sibTransId="{FA686B55-72A4-4A4A-AC12-68B0A0C5BD28}"/>
    <dgm:cxn modelId="{4A2B01BE-FFFC-4EAC-BB7D-22619C909ACC}" type="presOf" srcId="{64B094DD-B94A-4FA8-8329-2215EAD9AB91}" destId="{10878365-71FF-41A7-B7C3-08E0B9A982A7}" srcOrd="0" destOrd="1" presId="urn:microsoft.com/office/officeart/2005/8/layout/chevron2"/>
    <dgm:cxn modelId="{B17DE339-4B19-4016-B811-64FA7009E594}" type="presOf" srcId="{075BED85-8930-4BF9-97F7-807813327FF6}" destId="{39996291-C8D7-4889-8501-DE6F0F4771A1}" srcOrd="0" destOrd="0" presId="urn:microsoft.com/office/officeart/2005/8/layout/chevron2"/>
    <dgm:cxn modelId="{77E98197-28AF-465D-ABC6-16C1B6765DB6}" type="presOf" srcId="{67B50E52-F293-485F-B49B-FE9A3C76B6BA}" destId="{10878365-71FF-41A7-B7C3-08E0B9A982A7}" srcOrd="0" destOrd="0" presId="urn:microsoft.com/office/officeart/2005/8/layout/chevron2"/>
    <dgm:cxn modelId="{C5EE0441-B862-491D-93E4-482E919A26EE}" srcId="{03CAC618-47ED-4CFA-9A75-5FFAEAFCC96D}" destId="{8739B8A3-FB91-4CC1-98DE-D5E6F8472812}" srcOrd="0" destOrd="0" parTransId="{0521B401-9C46-4AB4-B391-E28095E97573}" sibTransId="{24F9F8CF-D4F1-43BF-A1EC-54E53D7AC015}"/>
    <dgm:cxn modelId="{E479E40A-BD79-4B46-9F52-3A4E98B8A236}" type="presOf" srcId="{8739B8A3-FB91-4CC1-98DE-D5E6F8472812}" destId="{56105B69-16EB-4AEB-A3C1-A56DF64DEBA6}" srcOrd="0" destOrd="0" presId="urn:microsoft.com/office/officeart/2005/8/layout/chevron2"/>
    <dgm:cxn modelId="{AD04A067-EC8C-4C01-9BF4-5FC244E9C648}" type="presParOf" srcId="{9ADF43B6-A89C-4C5E-AB40-494CAF996E4A}" destId="{9CB54967-366F-4577-9506-69DEA5D2AC20}" srcOrd="0" destOrd="0" presId="urn:microsoft.com/office/officeart/2005/8/layout/chevron2"/>
    <dgm:cxn modelId="{948529CB-D00F-4FFA-AF3B-F90BF2B76261}" type="presParOf" srcId="{9CB54967-366F-4577-9506-69DEA5D2AC20}" destId="{56105B69-16EB-4AEB-A3C1-A56DF64DEBA6}" srcOrd="0" destOrd="0" presId="urn:microsoft.com/office/officeart/2005/8/layout/chevron2"/>
    <dgm:cxn modelId="{7A898177-99F5-4971-BF21-740D5C0C3637}" type="presParOf" srcId="{9CB54967-366F-4577-9506-69DEA5D2AC20}" destId="{FD251B3D-C306-43B1-89E5-0992EE2F3F51}" srcOrd="1" destOrd="0" presId="urn:microsoft.com/office/officeart/2005/8/layout/chevron2"/>
    <dgm:cxn modelId="{11170664-2A11-4B10-A8AB-13F8E6495B33}" type="presParOf" srcId="{9ADF43B6-A89C-4C5E-AB40-494CAF996E4A}" destId="{0111CDD3-21D5-41E9-9B0E-0382CC894375}" srcOrd="1" destOrd="0" presId="urn:microsoft.com/office/officeart/2005/8/layout/chevron2"/>
    <dgm:cxn modelId="{BB8573EB-6B42-4736-8649-46F29D17920A}" type="presParOf" srcId="{9ADF43B6-A89C-4C5E-AB40-494CAF996E4A}" destId="{6569F921-8A36-4F78-B0A9-4DBEF2EB669E}" srcOrd="2" destOrd="0" presId="urn:microsoft.com/office/officeart/2005/8/layout/chevron2"/>
    <dgm:cxn modelId="{88169F14-9751-4886-9A7D-10E5104C938C}" type="presParOf" srcId="{6569F921-8A36-4F78-B0A9-4DBEF2EB669E}" destId="{39996291-C8D7-4889-8501-DE6F0F4771A1}" srcOrd="0" destOrd="0" presId="urn:microsoft.com/office/officeart/2005/8/layout/chevron2"/>
    <dgm:cxn modelId="{E39657F0-6475-4094-ABBA-403A75C2B432}" type="presParOf" srcId="{6569F921-8A36-4F78-B0A9-4DBEF2EB669E}" destId="{22D95490-B623-4B81-A7CF-B1D9C5D614AC}" srcOrd="1" destOrd="0" presId="urn:microsoft.com/office/officeart/2005/8/layout/chevron2"/>
    <dgm:cxn modelId="{21E60A83-AC6B-415B-8DCD-614E1E331B7B}" type="presParOf" srcId="{9ADF43B6-A89C-4C5E-AB40-494CAF996E4A}" destId="{EE7CE477-E65A-459D-B1B0-B69F3D439C3C}" srcOrd="3" destOrd="0" presId="urn:microsoft.com/office/officeart/2005/8/layout/chevron2"/>
    <dgm:cxn modelId="{38814D8D-E594-4FD6-8EDF-F6A3835FB63A}" type="presParOf" srcId="{9ADF43B6-A89C-4C5E-AB40-494CAF996E4A}" destId="{1A05F1EC-2541-4F4B-A664-FDE063F971E4}" srcOrd="4" destOrd="0" presId="urn:microsoft.com/office/officeart/2005/8/layout/chevron2"/>
    <dgm:cxn modelId="{0550EA30-8431-4926-B11D-40F9CF2D5BE1}" type="presParOf" srcId="{1A05F1EC-2541-4F4B-A664-FDE063F971E4}" destId="{1079885F-E8D8-4E52-9BF9-0162142F4CA5}" srcOrd="0" destOrd="0" presId="urn:microsoft.com/office/officeart/2005/8/layout/chevron2"/>
    <dgm:cxn modelId="{5E668F7F-45A9-45BB-BFBC-1C523678CCCB}" type="presParOf" srcId="{1A05F1EC-2541-4F4B-A664-FDE063F971E4}" destId="{10878365-71FF-41A7-B7C3-08E0B9A982A7}" srcOrd="1" destOrd="0" presId="urn:microsoft.com/office/officeart/2005/8/layout/chevron2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3CAC618-47ED-4CFA-9A75-5FFAEAFCC96D}" type="doc">
      <dgm:prSet loTypeId="urn:microsoft.com/office/officeart/2005/8/layout/chevron2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8739B8A3-FB91-4CC1-98DE-D5E6F8472812}">
      <dgm:prSet phldrT="[Text]"/>
      <dgm:spPr/>
      <dgm:t>
        <a:bodyPr/>
        <a:lstStyle/>
        <a:p>
          <a:r>
            <a:rPr lang="en-US" dirty="0" smtClean="0"/>
            <a:t>Level 1</a:t>
          </a:r>
          <a:endParaRPr lang="en-US" dirty="0"/>
        </a:p>
      </dgm:t>
    </dgm:pt>
    <dgm:pt modelId="{0521B401-9C46-4AB4-B391-E28095E97573}" type="parTrans" cxnId="{C5EE0441-B862-491D-93E4-482E919A26EE}">
      <dgm:prSet/>
      <dgm:spPr/>
      <dgm:t>
        <a:bodyPr/>
        <a:lstStyle/>
        <a:p>
          <a:endParaRPr lang="en-US"/>
        </a:p>
      </dgm:t>
    </dgm:pt>
    <dgm:pt modelId="{24F9F8CF-D4F1-43BF-A1EC-54E53D7AC015}" type="sibTrans" cxnId="{C5EE0441-B862-491D-93E4-482E919A26EE}">
      <dgm:prSet/>
      <dgm:spPr/>
      <dgm:t>
        <a:bodyPr/>
        <a:lstStyle/>
        <a:p>
          <a:endParaRPr lang="en-US"/>
        </a:p>
      </dgm:t>
    </dgm:pt>
    <dgm:pt modelId="{87360387-C08F-427B-962C-33DB6B444142}">
      <dgm:prSet phldrT="[Text]" custT="1"/>
      <dgm:spPr/>
      <dgm:t>
        <a:bodyPr/>
        <a:lstStyle/>
        <a:p>
          <a:r>
            <a:rPr lang="en-US" sz="1800" b="1" dirty="0" smtClean="0"/>
            <a:t>BIM Uses</a:t>
          </a:r>
          <a:endParaRPr lang="en-US" sz="1800" b="1" dirty="0"/>
        </a:p>
      </dgm:t>
    </dgm:pt>
    <dgm:pt modelId="{DB309FDD-9C90-4FBD-BE65-2EC90E3E44AE}" type="parTrans" cxnId="{F12A7128-3746-4E4F-A83D-7DC2E74BCFE0}">
      <dgm:prSet/>
      <dgm:spPr/>
      <dgm:t>
        <a:bodyPr/>
        <a:lstStyle/>
        <a:p>
          <a:endParaRPr lang="en-US"/>
        </a:p>
      </dgm:t>
    </dgm:pt>
    <dgm:pt modelId="{7786EA9A-6701-478B-B4E2-2A9DBC67782C}" type="sibTrans" cxnId="{F12A7128-3746-4E4F-A83D-7DC2E74BCFE0}">
      <dgm:prSet/>
      <dgm:spPr/>
      <dgm:t>
        <a:bodyPr/>
        <a:lstStyle/>
        <a:p>
          <a:endParaRPr lang="en-US"/>
        </a:p>
      </dgm:t>
    </dgm:pt>
    <dgm:pt modelId="{075BED85-8930-4BF9-97F7-807813327FF6}">
      <dgm:prSet phldrT="[Text]"/>
      <dgm:spPr/>
      <dgm:t>
        <a:bodyPr/>
        <a:lstStyle/>
        <a:p>
          <a:r>
            <a:rPr lang="en-US" dirty="0" smtClean="0"/>
            <a:t>Level 2</a:t>
          </a:r>
          <a:endParaRPr lang="en-US" dirty="0"/>
        </a:p>
      </dgm:t>
    </dgm:pt>
    <dgm:pt modelId="{570F2D50-B292-4DEC-BD66-76D70A8AD7DC}" type="parTrans" cxnId="{9ABA2B1F-027E-40CF-8BCD-59755DAEDDE6}">
      <dgm:prSet/>
      <dgm:spPr/>
      <dgm:t>
        <a:bodyPr/>
        <a:lstStyle/>
        <a:p>
          <a:endParaRPr lang="en-US"/>
        </a:p>
      </dgm:t>
    </dgm:pt>
    <dgm:pt modelId="{998AD23A-D81F-4FEB-A834-89009AD2F03A}" type="sibTrans" cxnId="{9ABA2B1F-027E-40CF-8BCD-59755DAEDDE6}">
      <dgm:prSet/>
      <dgm:spPr/>
      <dgm:t>
        <a:bodyPr/>
        <a:lstStyle/>
        <a:p>
          <a:endParaRPr lang="en-US"/>
        </a:p>
      </dgm:t>
    </dgm:pt>
    <dgm:pt modelId="{5FBF7233-00A4-4972-845A-218FC58A33D2}">
      <dgm:prSet phldrT="[Text]" custT="1"/>
      <dgm:spPr/>
      <dgm:t>
        <a:bodyPr/>
        <a:lstStyle/>
        <a:p>
          <a:r>
            <a:rPr lang="en-US" sz="1800" b="1" dirty="0" smtClean="0"/>
            <a:t>Template Process Map</a:t>
          </a:r>
          <a:endParaRPr lang="en-US" sz="1800" b="1" dirty="0"/>
        </a:p>
      </dgm:t>
    </dgm:pt>
    <dgm:pt modelId="{C1D979D5-EB93-49C7-9161-9B95B691A657}" type="parTrans" cxnId="{3DFA17AF-E0AA-4536-84B2-0C720F2237F5}">
      <dgm:prSet/>
      <dgm:spPr/>
      <dgm:t>
        <a:bodyPr/>
        <a:lstStyle/>
        <a:p>
          <a:endParaRPr lang="en-US"/>
        </a:p>
      </dgm:t>
    </dgm:pt>
    <dgm:pt modelId="{4F318691-CC97-4C55-B441-1CF0545663DF}" type="sibTrans" cxnId="{3DFA17AF-E0AA-4536-84B2-0C720F2237F5}">
      <dgm:prSet/>
      <dgm:spPr/>
      <dgm:t>
        <a:bodyPr/>
        <a:lstStyle/>
        <a:p>
          <a:endParaRPr lang="en-US"/>
        </a:p>
      </dgm:t>
    </dgm:pt>
    <dgm:pt modelId="{B3A65BF5-0637-4EB2-84F2-56C3A024020C}">
      <dgm:prSet phldrT="[Text]" custT="1"/>
      <dgm:spPr/>
      <dgm:t>
        <a:bodyPr/>
        <a:lstStyle/>
        <a:p>
          <a:r>
            <a:rPr lang="en-US" sz="1400" dirty="0" smtClean="0"/>
            <a:t>Template process maps will be mapped out for various BIM uses already identified for the different phases of the project. These can be used by project teams as a reference map.</a:t>
          </a:r>
          <a:endParaRPr lang="en-US" sz="1400" dirty="0"/>
        </a:p>
      </dgm:t>
    </dgm:pt>
    <dgm:pt modelId="{32C58A60-3922-458C-8395-D1126D858C00}" type="parTrans" cxnId="{EB44C19D-DF38-4CB1-A3D3-80CB3B22F1F2}">
      <dgm:prSet/>
      <dgm:spPr/>
      <dgm:t>
        <a:bodyPr/>
        <a:lstStyle/>
        <a:p>
          <a:endParaRPr lang="en-US"/>
        </a:p>
      </dgm:t>
    </dgm:pt>
    <dgm:pt modelId="{6D7F4D9D-C37F-4047-AD75-7C18199B473F}" type="sibTrans" cxnId="{EB44C19D-DF38-4CB1-A3D3-80CB3B22F1F2}">
      <dgm:prSet/>
      <dgm:spPr/>
      <dgm:t>
        <a:bodyPr/>
        <a:lstStyle/>
        <a:p>
          <a:endParaRPr lang="en-US"/>
        </a:p>
      </dgm:t>
    </dgm:pt>
    <dgm:pt modelId="{D2483E47-A2CF-4C57-8FF7-C901E0C3AAC8}">
      <dgm:prSet phldrT="[Text]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/>
            <a:t>Level 3</a:t>
          </a:r>
          <a:endParaRPr lang="en-US" dirty="0"/>
        </a:p>
      </dgm:t>
    </dgm:pt>
    <dgm:pt modelId="{3FA81A16-4299-4B21-B51D-36822E63B38B}" type="parTrans" cxnId="{59DB9ED5-DA0D-46CE-9E82-35B369F45D66}">
      <dgm:prSet/>
      <dgm:spPr/>
      <dgm:t>
        <a:bodyPr/>
        <a:lstStyle/>
        <a:p>
          <a:endParaRPr lang="en-US"/>
        </a:p>
      </dgm:t>
    </dgm:pt>
    <dgm:pt modelId="{FA686B55-72A4-4A4A-AC12-68B0A0C5BD28}" type="sibTrans" cxnId="{59DB9ED5-DA0D-46CE-9E82-35B369F45D66}">
      <dgm:prSet/>
      <dgm:spPr/>
      <dgm:t>
        <a:bodyPr/>
        <a:lstStyle/>
        <a:p>
          <a:endParaRPr lang="en-US"/>
        </a:p>
      </dgm:t>
    </dgm:pt>
    <dgm:pt modelId="{67B50E52-F293-485F-B49B-FE9A3C76B6BA}">
      <dgm:prSet phldrT="[Text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sz="1800" b="1" dirty="0" smtClean="0"/>
            <a:t>Project Specific Process Map</a:t>
          </a:r>
          <a:endParaRPr lang="en-US" sz="1800" b="1" dirty="0"/>
        </a:p>
      </dgm:t>
    </dgm:pt>
    <dgm:pt modelId="{3AED5621-E949-4DA1-9391-6B07DEC6CC58}" type="parTrans" cxnId="{2E9516DE-F9CB-427B-A9D2-2F2805AD9D56}">
      <dgm:prSet/>
      <dgm:spPr/>
      <dgm:t>
        <a:bodyPr/>
        <a:lstStyle/>
        <a:p>
          <a:endParaRPr lang="en-US"/>
        </a:p>
      </dgm:t>
    </dgm:pt>
    <dgm:pt modelId="{00F32E60-EFF5-45D2-8FD9-0752CBA98FAA}" type="sibTrans" cxnId="{2E9516DE-F9CB-427B-A9D2-2F2805AD9D56}">
      <dgm:prSet/>
      <dgm:spPr/>
      <dgm:t>
        <a:bodyPr/>
        <a:lstStyle/>
        <a:p>
          <a:endParaRPr lang="en-US"/>
        </a:p>
      </dgm:t>
    </dgm:pt>
    <dgm:pt modelId="{64B094DD-B94A-4FA8-8329-2215EAD9AB91}">
      <dgm:prSet phldrT="[Text]" custT="1"/>
      <dgm:spPr>
        <a:solidFill>
          <a:schemeClr val="accent4">
            <a:lumMod val="40000"/>
            <a:lumOff val="60000"/>
          </a:schemeClr>
        </a:solidFill>
      </dgm:spPr>
      <dgm:t>
        <a:bodyPr/>
        <a:lstStyle/>
        <a:p>
          <a:r>
            <a:rPr lang="en-US" sz="1400" dirty="0" smtClean="0"/>
            <a:t>The template process maps created in level 2 can then be taken to develop project specific process map, tailored to the project requirements.</a:t>
          </a:r>
          <a:endParaRPr lang="en-US" sz="1400" dirty="0"/>
        </a:p>
      </dgm:t>
    </dgm:pt>
    <dgm:pt modelId="{85C017A0-96ED-4732-B338-5BBA16C942A4}" type="parTrans" cxnId="{9FD824E9-A234-4335-A0EE-EBDC37B92987}">
      <dgm:prSet/>
      <dgm:spPr/>
      <dgm:t>
        <a:bodyPr/>
        <a:lstStyle/>
        <a:p>
          <a:endParaRPr lang="en-US"/>
        </a:p>
      </dgm:t>
    </dgm:pt>
    <dgm:pt modelId="{830C575A-B340-4BFD-AE37-40916CAF867C}" type="sibTrans" cxnId="{9FD824E9-A234-4335-A0EE-EBDC37B92987}">
      <dgm:prSet/>
      <dgm:spPr/>
      <dgm:t>
        <a:bodyPr/>
        <a:lstStyle/>
        <a:p>
          <a:endParaRPr lang="en-US"/>
        </a:p>
      </dgm:t>
    </dgm:pt>
    <dgm:pt modelId="{FE89ED63-03E2-42F7-AA4C-053DE8114805}">
      <dgm:prSet phldrT="[Text]" custT="1"/>
      <dgm:spPr/>
      <dgm:t>
        <a:bodyPr/>
        <a:lstStyle/>
        <a:p>
          <a:r>
            <a:rPr lang="en-US" sz="1400" dirty="0" smtClean="0"/>
            <a:t>A high level process map that outlines the various BIM uses in the different phases and information exchange that bind them.</a:t>
          </a:r>
          <a:endParaRPr lang="en-US" sz="1400" dirty="0"/>
        </a:p>
      </dgm:t>
    </dgm:pt>
    <dgm:pt modelId="{8B5AB77C-6BF9-4E8C-8978-4A41FF8353A6}" type="parTrans" cxnId="{DF84F1B4-9026-4072-8E0E-9867DBEB7C6B}">
      <dgm:prSet/>
      <dgm:spPr/>
      <dgm:t>
        <a:bodyPr/>
        <a:lstStyle/>
        <a:p>
          <a:endParaRPr lang="en-US"/>
        </a:p>
      </dgm:t>
    </dgm:pt>
    <dgm:pt modelId="{9021AAB8-47BD-40B3-8CB8-560E93FB2460}" type="sibTrans" cxnId="{DF84F1B4-9026-4072-8E0E-9867DBEB7C6B}">
      <dgm:prSet/>
      <dgm:spPr/>
      <dgm:t>
        <a:bodyPr/>
        <a:lstStyle/>
        <a:p>
          <a:endParaRPr lang="en-US"/>
        </a:p>
      </dgm:t>
    </dgm:pt>
    <dgm:pt modelId="{9ADF43B6-A89C-4C5E-AB40-494CAF996E4A}" type="pres">
      <dgm:prSet presAssocID="{03CAC618-47ED-4CFA-9A75-5FFAEAFCC96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9CB54967-366F-4577-9506-69DEA5D2AC20}" type="pres">
      <dgm:prSet presAssocID="{8739B8A3-FB91-4CC1-98DE-D5E6F8472812}" presName="composite" presStyleCnt="0"/>
      <dgm:spPr/>
    </dgm:pt>
    <dgm:pt modelId="{56105B69-16EB-4AEB-A3C1-A56DF64DEBA6}" type="pres">
      <dgm:prSet presAssocID="{8739B8A3-FB91-4CC1-98DE-D5E6F8472812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D251B3D-C306-43B1-89E5-0992EE2F3F51}" type="pres">
      <dgm:prSet presAssocID="{8739B8A3-FB91-4CC1-98DE-D5E6F8472812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111CDD3-21D5-41E9-9B0E-0382CC894375}" type="pres">
      <dgm:prSet presAssocID="{24F9F8CF-D4F1-43BF-A1EC-54E53D7AC015}" presName="sp" presStyleCnt="0"/>
      <dgm:spPr/>
    </dgm:pt>
    <dgm:pt modelId="{6569F921-8A36-4F78-B0A9-4DBEF2EB669E}" type="pres">
      <dgm:prSet presAssocID="{075BED85-8930-4BF9-97F7-807813327FF6}" presName="composite" presStyleCnt="0"/>
      <dgm:spPr/>
    </dgm:pt>
    <dgm:pt modelId="{39996291-C8D7-4889-8501-DE6F0F4771A1}" type="pres">
      <dgm:prSet presAssocID="{075BED85-8930-4BF9-97F7-807813327FF6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2D95490-B623-4B81-A7CF-B1D9C5D614AC}" type="pres">
      <dgm:prSet presAssocID="{075BED85-8930-4BF9-97F7-807813327FF6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7CE477-E65A-459D-B1B0-B69F3D439C3C}" type="pres">
      <dgm:prSet presAssocID="{998AD23A-D81F-4FEB-A834-89009AD2F03A}" presName="sp" presStyleCnt="0"/>
      <dgm:spPr/>
    </dgm:pt>
    <dgm:pt modelId="{1A05F1EC-2541-4F4B-A664-FDE063F971E4}" type="pres">
      <dgm:prSet presAssocID="{D2483E47-A2CF-4C57-8FF7-C901E0C3AAC8}" presName="composite" presStyleCnt="0"/>
      <dgm:spPr/>
    </dgm:pt>
    <dgm:pt modelId="{1079885F-E8D8-4E52-9BF9-0162142F4CA5}" type="pres">
      <dgm:prSet presAssocID="{D2483E47-A2CF-4C57-8FF7-C901E0C3AAC8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878365-71FF-41A7-B7C3-08E0B9A982A7}" type="pres">
      <dgm:prSet presAssocID="{D2483E47-A2CF-4C57-8FF7-C901E0C3AAC8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6888A87-725A-4552-9243-97C72AEB9AC1}" type="presOf" srcId="{D2483E47-A2CF-4C57-8FF7-C901E0C3AAC8}" destId="{1079885F-E8D8-4E52-9BF9-0162142F4CA5}" srcOrd="0" destOrd="0" presId="urn:microsoft.com/office/officeart/2005/8/layout/chevron2"/>
    <dgm:cxn modelId="{916DB845-D0FF-44CF-BD28-281D147E4B41}" type="presOf" srcId="{5FBF7233-00A4-4972-845A-218FC58A33D2}" destId="{22D95490-B623-4B81-A7CF-B1D9C5D614AC}" srcOrd="0" destOrd="0" presId="urn:microsoft.com/office/officeart/2005/8/layout/chevron2"/>
    <dgm:cxn modelId="{9ABA2B1F-027E-40CF-8BCD-59755DAEDDE6}" srcId="{03CAC618-47ED-4CFA-9A75-5FFAEAFCC96D}" destId="{075BED85-8930-4BF9-97F7-807813327FF6}" srcOrd="1" destOrd="0" parTransId="{570F2D50-B292-4DEC-BD66-76D70A8AD7DC}" sibTransId="{998AD23A-D81F-4FEB-A834-89009AD2F03A}"/>
    <dgm:cxn modelId="{F12A7128-3746-4E4F-A83D-7DC2E74BCFE0}" srcId="{8739B8A3-FB91-4CC1-98DE-D5E6F8472812}" destId="{87360387-C08F-427B-962C-33DB6B444142}" srcOrd="0" destOrd="0" parTransId="{DB309FDD-9C90-4FBD-BE65-2EC90E3E44AE}" sibTransId="{7786EA9A-6701-478B-B4E2-2A9DBC67782C}"/>
    <dgm:cxn modelId="{BF0A6C20-6D14-4C59-814D-C9BFD76B4CCF}" type="presOf" srcId="{075BED85-8930-4BF9-97F7-807813327FF6}" destId="{39996291-C8D7-4889-8501-DE6F0F4771A1}" srcOrd="0" destOrd="0" presId="urn:microsoft.com/office/officeart/2005/8/layout/chevron2"/>
    <dgm:cxn modelId="{DF84F1B4-9026-4072-8E0E-9867DBEB7C6B}" srcId="{87360387-C08F-427B-962C-33DB6B444142}" destId="{FE89ED63-03E2-42F7-AA4C-053DE8114805}" srcOrd="0" destOrd="0" parTransId="{8B5AB77C-6BF9-4E8C-8978-4A41FF8353A6}" sibTransId="{9021AAB8-47BD-40B3-8CB8-560E93FB2460}"/>
    <dgm:cxn modelId="{2E9516DE-F9CB-427B-A9D2-2F2805AD9D56}" srcId="{D2483E47-A2CF-4C57-8FF7-C901E0C3AAC8}" destId="{67B50E52-F293-485F-B49B-FE9A3C76B6BA}" srcOrd="0" destOrd="0" parTransId="{3AED5621-E949-4DA1-9391-6B07DEC6CC58}" sibTransId="{00F32E60-EFF5-45D2-8FD9-0752CBA98FAA}"/>
    <dgm:cxn modelId="{A35F84EB-24D4-4398-8BE6-FD4003FD67D4}" type="presOf" srcId="{87360387-C08F-427B-962C-33DB6B444142}" destId="{FD251B3D-C306-43B1-89E5-0992EE2F3F51}" srcOrd="0" destOrd="0" presId="urn:microsoft.com/office/officeart/2005/8/layout/chevron2"/>
    <dgm:cxn modelId="{9FD824E9-A234-4335-A0EE-EBDC37B92987}" srcId="{67B50E52-F293-485F-B49B-FE9A3C76B6BA}" destId="{64B094DD-B94A-4FA8-8329-2215EAD9AB91}" srcOrd="0" destOrd="0" parTransId="{85C017A0-96ED-4732-B338-5BBA16C942A4}" sibTransId="{830C575A-B340-4BFD-AE37-40916CAF867C}"/>
    <dgm:cxn modelId="{139E6E71-674C-4AF3-94B5-8F8E2B6EA033}" type="presOf" srcId="{B3A65BF5-0637-4EB2-84F2-56C3A024020C}" destId="{22D95490-B623-4B81-A7CF-B1D9C5D614AC}" srcOrd="0" destOrd="1" presId="urn:microsoft.com/office/officeart/2005/8/layout/chevron2"/>
    <dgm:cxn modelId="{3DFA17AF-E0AA-4536-84B2-0C720F2237F5}" srcId="{075BED85-8930-4BF9-97F7-807813327FF6}" destId="{5FBF7233-00A4-4972-845A-218FC58A33D2}" srcOrd="0" destOrd="0" parTransId="{C1D979D5-EB93-49C7-9161-9B95B691A657}" sibTransId="{4F318691-CC97-4C55-B441-1CF0545663DF}"/>
    <dgm:cxn modelId="{EB44C19D-DF38-4CB1-A3D3-80CB3B22F1F2}" srcId="{5FBF7233-00A4-4972-845A-218FC58A33D2}" destId="{B3A65BF5-0637-4EB2-84F2-56C3A024020C}" srcOrd="0" destOrd="0" parTransId="{32C58A60-3922-458C-8395-D1126D858C00}" sibTransId="{6D7F4D9D-C37F-4047-AD75-7C18199B473F}"/>
    <dgm:cxn modelId="{11BE9AF2-C29C-447C-8346-6EA082798B5E}" type="presOf" srcId="{03CAC618-47ED-4CFA-9A75-5FFAEAFCC96D}" destId="{9ADF43B6-A89C-4C5E-AB40-494CAF996E4A}" srcOrd="0" destOrd="0" presId="urn:microsoft.com/office/officeart/2005/8/layout/chevron2"/>
    <dgm:cxn modelId="{0617D1FD-8ACB-4B8E-A35A-EA22E8569975}" type="presOf" srcId="{67B50E52-F293-485F-B49B-FE9A3C76B6BA}" destId="{10878365-71FF-41A7-B7C3-08E0B9A982A7}" srcOrd="0" destOrd="0" presId="urn:microsoft.com/office/officeart/2005/8/layout/chevron2"/>
    <dgm:cxn modelId="{59DB9ED5-DA0D-46CE-9E82-35B369F45D66}" srcId="{03CAC618-47ED-4CFA-9A75-5FFAEAFCC96D}" destId="{D2483E47-A2CF-4C57-8FF7-C901E0C3AAC8}" srcOrd="2" destOrd="0" parTransId="{3FA81A16-4299-4B21-B51D-36822E63B38B}" sibTransId="{FA686B55-72A4-4A4A-AC12-68B0A0C5BD28}"/>
    <dgm:cxn modelId="{99561649-6DB4-48B5-9888-0113934E008F}" type="presOf" srcId="{64B094DD-B94A-4FA8-8329-2215EAD9AB91}" destId="{10878365-71FF-41A7-B7C3-08E0B9A982A7}" srcOrd="0" destOrd="1" presId="urn:microsoft.com/office/officeart/2005/8/layout/chevron2"/>
    <dgm:cxn modelId="{B1A07E1B-826A-4480-B951-A92152F72D24}" type="presOf" srcId="{8739B8A3-FB91-4CC1-98DE-D5E6F8472812}" destId="{56105B69-16EB-4AEB-A3C1-A56DF64DEBA6}" srcOrd="0" destOrd="0" presId="urn:microsoft.com/office/officeart/2005/8/layout/chevron2"/>
    <dgm:cxn modelId="{6C7F0853-14BD-4932-8328-859CD9269A2D}" type="presOf" srcId="{FE89ED63-03E2-42F7-AA4C-053DE8114805}" destId="{FD251B3D-C306-43B1-89E5-0992EE2F3F51}" srcOrd="0" destOrd="1" presId="urn:microsoft.com/office/officeart/2005/8/layout/chevron2"/>
    <dgm:cxn modelId="{C5EE0441-B862-491D-93E4-482E919A26EE}" srcId="{03CAC618-47ED-4CFA-9A75-5FFAEAFCC96D}" destId="{8739B8A3-FB91-4CC1-98DE-D5E6F8472812}" srcOrd="0" destOrd="0" parTransId="{0521B401-9C46-4AB4-B391-E28095E97573}" sibTransId="{24F9F8CF-D4F1-43BF-A1EC-54E53D7AC015}"/>
    <dgm:cxn modelId="{5C9E58DC-BCAF-4E9C-A7B3-EB4747474984}" type="presParOf" srcId="{9ADF43B6-A89C-4C5E-AB40-494CAF996E4A}" destId="{9CB54967-366F-4577-9506-69DEA5D2AC20}" srcOrd="0" destOrd="0" presId="urn:microsoft.com/office/officeart/2005/8/layout/chevron2"/>
    <dgm:cxn modelId="{2F1417DB-E3CC-4927-8481-A46F222D296C}" type="presParOf" srcId="{9CB54967-366F-4577-9506-69DEA5D2AC20}" destId="{56105B69-16EB-4AEB-A3C1-A56DF64DEBA6}" srcOrd="0" destOrd="0" presId="urn:microsoft.com/office/officeart/2005/8/layout/chevron2"/>
    <dgm:cxn modelId="{FC85CE37-E78F-4333-80F8-500B075725EE}" type="presParOf" srcId="{9CB54967-366F-4577-9506-69DEA5D2AC20}" destId="{FD251B3D-C306-43B1-89E5-0992EE2F3F51}" srcOrd="1" destOrd="0" presId="urn:microsoft.com/office/officeart/2005/8/layout/chevron2"/>
    <dgm:cxn modelId="{6E98FDC3-37AF-4F9F-B0D8-22EC9074CFF4}" type="presParOf" srcId="{9ADF43B6-A89C-4C5E-AB40-494CAF996E4A}" destId="{0111CDD3-21D5-41E9-9B0E-0382CC894375}" srcOrd="1" destOrd="0" presId="urn:microsoft.com/office/officeart/2005/8/layout/chevron2"/>
    <dgm:cxn modelId="{E02C7353-E972-49EF-8E09-34DBCBAB39E6}" type="presParOf" srcId="{9ADF43B6-A89C-4C5E-AB40-494CAF996E4A}" destId="{6569F921-8A36-4F78-B0A9-4DBEF2EB669E}" srcOrd="2" destOrd="0" presId="urn:microsoft.com/office/officeart/2005/8/layout/chevron2"/>
    <dgm:cxn modelId="{4D329C49-721A-420E-92E6-D56E5585BF67}" type="presParOf" srcId="{6569F921-8A36-4F78-B0A9-4DBEF2EB669E}" destId="{39996291-C8D7-4889-8501-DE6F0F4771A1}" srcOrd="0" destOrd="0" presId="urn:microsoft.com/office/officeart/2005/8/layout/chevron2"/>
    <dgm:cxn modelId="{E093A3C7-7721-41F0-949D-7F8FC8A50D11}" type="presParOf" srcId="{6569F921-8A36-4F78-B0A9-4DBEF2EB669E}" destId="{22D95490-B623-4B81-A7CF-B1D9C5D614AC}" srcOrd="1" destOrd="0" presId="urn:microsoft.com/office/officeart/2005/8/layout/chevron2"/>
    <dgm:cxn modelId="{CE86249F-F183-4461-BEDD-F7898B3DF416}" type="presParOf" srcId="{9ADF43B6-A89C-4C5E-AB40-494CAF996E4A}" destId="{EE7CE477-E65A-459D-B1B0-B69F3D439C3C}" srcOrd="3" destOrd="0" presId="urn:microsoft.com/office/officeart/2005/8/layout/chevron2"/>
    <dgm:cxn modelId="{EC938A6D-3785-4E13-A5E8-67C71B51CC5C}" type="presParOf" srcId="{9ADF43B6-A89C-4C5E-AB40-494CAF996E4A}" destId="{1A05F1EC-2541-4F4B-A664-FDE063F971E4}" srcOrd="4" destOrd="0" presId="urn:microsoft.com/office/officeart/2005/8/layout/chevron2"/>
    <dgm:cxn modelId="{913BA819-98BF-4194-B85B-0901327AE4F9}" type="presParOf" srcId="{1A05F1EC-2541-4F4B-A664-FDE063F971E4}" destId="{1079885F-E8D8-4E52-9BF9-0162142F4CA5}" srcOrd="0" destOrd="0" presId="urn:microsoft.com/office/officeart/2005/8/layout/chevron2"/>
    <dgm:cxn modelId="{1E4875B1-367D-43FC-8E89-1368F2AD9CD2}" type="presParOf" srcId="{1A05F1EC-2541-4F4B-A664-FDE063F971E4}" destId="{10878365-71FF-41A7-B7C3-08E0B9A982A7}" srcOrd="1" destOrd="0" presId="urn:microsoft.com/office/officeart/2005/8/layout/chevron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21C2CF-8826-4C9D-8943-7D293B251007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C8C5BA-959C-4A8E-BC17-A9ED2605EC6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8C5BA-959C-4A8E-BC17-A9ED2605EC6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DB8CEB-8CF0-4EC8-B592-558D9D997C1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FEDB8CEB-8CF0-4EC8-B592-558D9D997C1C}" type="slidenum">
              <a:rPr lang="en-US" sz="1200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en-US" sz="1200" kern="1200">
              <a:solidFill>
                <a:prstClr val="black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DB8CEB-8CF0-4EC8-B592-558D9D997C1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FEDB8CEB-8CF0-4EC8-B592-558D9D997C1C}" type="slidenum">
              <a:rPr lang="en-US" sz="1200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en-US" sz="1200" kern="1200">
              <a:solidFill>
                <a:prstClr val="black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DB8CEB-8CF0-4EC8-B592-558D9D997C1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FEDB8CEB-8CF0-4EC8-B592-558D9D997C1C}" type="slidenum">
              <a:rPr lang="en-US" sz="1200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en-US" sz="1200" kern="1200">
              <a:solidFill>
                <a:prstClr val="black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FEDB8CEB-8CF0-4EC8-B592-558D9D997C1C}" type="slidenum">
              <a:rPr lang="en-US" sz="1200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en-US" sz="1200" kern="1200">
              <a:solidFill>
                <a:prstClr val="black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DB8CEB-8CF0-4EC8-B592-558D9D997C1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FEDB8CEB-8CF0-4EC8-B592-558D9D997C1C}" type="slidenum">
              <a:rPr lang="en-US" sz="1200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en-US" sz="1200" kern="1200">
              <a:solidFill>
                <a:prstClr val="black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FEDB8CEB-8CF0-4EC8-B592-558D9D997C1C}" type="slidenum">
              <a:rPr lang="en-US" sz="1200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en-US" sz="1200" kern="1200">
              <a:solidFill>
                <a:prstClr val="black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8C5BA-959C-4A8E-BC17-A9ED2605EC6D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072953-1FB6-4C25-8253-583AE1EDD46B}" type="slidenum">
              <a:rPr lang="en-US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072953-1FB6-4C25-8253-583AE1EDD46B}" type="slidenum">
              <a:rPr lang="en-US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072953-1FB6-4C25-8253-583AE1EDD46B}" type="slidenum">
              <a:rPr lang="en-US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072953-1FB6-4C25-8253-583AE1EDD46B}" type="slidenum">
              <a:rPr lang="en-US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072953-1FB6-4C25-8253-583AE1EDD46B}" type="slidenum">
              <a:rPr lang="en-US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072953-1FB6-4C25-8253-583AE1EDD46B}" type="slidenum">
              <a:rPr lang="en-US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072953-1FB6-4C25-8253-583AE1EDD46B}" type="slidenum">
              <a:rPr lang="en-US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458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9072953-1FB6-4C25-8253-583AE1EDD46B}" type="slidenum">
              <a:rPr lang="en-US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8C5BA-959C-4A8E-BC17-A9ED2605EC6D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8C5BA-959C-4A8E-BC17-A9ED2605EC6D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C8C5BA-959C-4A8E-BC17-A9ED2605EC6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Since</a:t>
            </a:r>
            <a:r>
              <a:rPr lang="en-US" baseline="0" dirty="0" smtClean="0"/>
              <a:t> each Building is a custom project – the BIM processes must be customized to fit the project and team characteristics</a:t>
            </a:r>
            <a:endParaRPr lang="en-US" dirty="0" smtClean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6A625FF3-171D-4BAF-8358-62152ADEE5E1}" type="slidenum">
              <a:rPr lang="en-US" sz="1200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 kern="1200">
              <a:solidFill>
                <a:prstClr val="black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954339E0-1E6F-45B6-B8CA-10C253B2A208}" type="slidenum">
              <a:rPr lang="en-US" sz="1200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US" sz="1200" kern="1200">
              <a:solidFill>
                <a:prstClr val="black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dirty="0" smtClean="0"/>
              <a:t>The overarching goal</a:t>
            </a:r>
            <a:r>
              <a:rPr lang="en-US" baseline="0" dirty="0" smtClean="0"/>
              <a:t> is to produce a standard document that can be incorporated into a Standard and disseminated through the </a:t>
            </a:r>
            <a:r>
              <a:rPr lang="en-US" baseline="0" dirty="0" err="1" smtClean="0"/>
              <a:t>buildingSMART</a:t>
            </a:r>
            <a:r>
              <a:rPr lang="en-US" baseline="0" dirty="0" smtClean="0"/>
              <a:t> Alliance</a:t>
            </a:r>
            <a:endParaRPr lang="en-US" dirty="0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</a:pPr>
            <a:fld id="{E72583A8-E3E9-45B3-8B78-5474F1174F5F}" type="slidenum">
              <a:rPr lang="en-US" sz="1200" kern="1200">
                <a:solidFill>
                  <a:prstClr val="black"/>
                </a:solidFill>
                <a:latin typeface="Arial" charset="0"/>
                <a:ea typeface="+mn-ea"/>
                <a:cs typeface="Arial" charset="0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 kern="1200">
              <a:solidFill>
                <a:prstClr val="black"/>
              </a:solidFill>
              <a:latin typeface="Arial" charset="0"/>
              <a:ea typeface="+mn-ea"/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819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6BA90C9-BEC1-4D4F-8ED3-A7C59F31C17C}" type="slidenum">
              <a:rPr lang="en-US" sz="1100" smtClean="0">
                <a:solidFill>
                  <a:srgbClr val="000000"/>
                </a:solidFill>
                <a:cs typeface="Arial" charset="0"/>
              </a:rPr>
              <a:pPr/>
              <a:t>7</a:t>
            </a:fld>
            <a:endParaRPr lang="en-US" sz="1100" smtClean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>
              <a:defRPr/>
            </a:pPr>
            <a:fld id="{FEDB8CEB-8CF0-4EC8-B592-558D9D997C1C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8</a:t>
            </a:fld>
            <a:endParaRPr lang="en-US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DB8CEB-8CF0-4EC8-B592-558D9D997C1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51CD-9648-4CA4-ADBE-9800864C24F5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37464-5E8B-4890-86C2-DF2DAFD1B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51CD-9648-4CA4-ADBE-9800864C24F5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37464-5E8B-4890-86C2-DF2DAFD1B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51CD-9648-4CA4-ADBE-9800864C24F5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37464-5E8B-4890-86C2-DF2DAFD1B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E675EB3E-F4F1-4592-850D-46E76393CF74}" type="datetimeFigureOut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4/24/2009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49055684-EDB0-4885-8DD5-678A247F35B1}" type="slidenum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36805659-08C8-4CB2-B538-2360EFDCC96C}" type="datetimeFigureOut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4/24/2009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4138CB25-7FD3-4C61-9953-2FAE7790280A}" type="slidenum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096D4193-A16B-491C-B7F4-33293AB78CFF}" type="datetimeFigureOut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4/24/2009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1A5DADF5-5979-4478-BB2A-8FA5821FE452}" type="slidenum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E4C95BB6-8940-44B2-8EED-EFEE53F00EA3}" type="datetimeFigureOut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4/24/2009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5F0B3E7-AFD6-4743-A7C4-8C18D99999CF}" type="slidenum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276A1399-D2F7-4E8E-95A4-FCC6264B945C}" type="datetimeFigureOut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4/24/2009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CD7010DB-65F6-42AD-B29F-975CA4CC2C77}" type="slidenum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1EA6B932-1FB0-4235-BC0C-16730E07A38B}" type="datetimeFigureOut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4/24/2009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7EDDE023-817C-4F19-BAF2-6DBF2087A517}" type="slidenum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4D2D8783-12EE-4097-BE4C-D3E7354BDD74}" type="datetimeFigureOut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4/24/2009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D6E7333F-05F6-4888-B52A-D4789680CB46}" type="slidenum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F4106C22-6704-4E60-AB7D-B3795D767485}" type="datetimeFigureOut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4/24/2009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0BC620EC-D04E-456F-9AB0-DB8EB7E21317}" type="slidenum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51CD-9648-4CA4-ADBE-9800864C24F5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37464-5E8B-4890-86C2-DF2DAFD1B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0B1BFDEF-12CA-4E54-96F2-A064D44B829E}" type="datetimeFigureOut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4/24/2009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27C76A97-5BD6-46CE-898D-BF5A10B5BD99}" type="slidenum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4422B9ED-694D-470D-AC54-E3202DDD4053}" type="datetimeFigureOut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4/24/2009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1C00482D-447D-42C1-BEB6-08CC1153517A}" type="slidenum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786559D6-4D85-448A-86FF-9662AA4B28AE}" type="datetimeFigureOut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4/24/2009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A7FFFF78-1C37-492D-83B4-4D9B4EF8F5A9}" type="slidenum">
              <a:rPr lang="en-US" sz="1200" kern="1200">
                <a:solidFill>
                  <a:srgbClr val="898989"/>
                </a:solidFill>
                <a:latin typeface="Calibri" pitchFamily="34" charset="0"/>
                <a:ea typeface="+mn-ea"/>
                <a:cs typeface="+mn-cs"/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sz="1200" kern="1200">
              <a:solidFill>
                <a:srgbClr val="898989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4/24/2009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4/24/2009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4/24/2009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4/24/2009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4/24/2009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4/24/2009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4/24/2009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51CD-9648-4CA4-ADBE-9800864C24F5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37464-5E8B-4890-86C2-DF2DAFD1B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4/24/2009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4/24/2009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4/24/2009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4/24/2009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D57ECFF7-9355-4EBB-BAD3-A900A01B1120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4/24/2009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BED7DE0A-577F-473D-845F-D8FC60A3511E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731EF571-0899-4F08-90E7-B1F985FFDB1F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4/24/2009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362970EB-B501-4229-B06A-90525D018C76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F7AABF7A-8B88-43FB-8865-A54CBCAAF82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4/24/2009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1D87CA0A-915C-4116-92E7-95A6614B812F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C12A0105-C71A-45E7-B293-FD99EE566980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4/24/2009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05D835AB-EEB0-4435-9513-529360F4FEFF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B44C5FBD-4A11-4590-81EC-91BC1010801B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4/24/2009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60DBDA85-2751-4863-B204-C770C4BB1E54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F63FEFF3-18B2-45CF-B365-A33911CD0706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4/24/2009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ABED48CE-8D2E-48D2-82F7-E8883FBB5065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51CD-9648-4CA4-ADBE-9800864C24F5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37464-5E8B-4890-86C2-DF2DAFD1B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FC6336A3-9763-4D60-979A-F428CBC4C9EC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4/24/2009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36FB4399-B4F7-4FD4-AA49-7952332216A5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67708EA2-3F0E-4176-A098-0AD035DA8B3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4/24/2009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F07848C9-7185-440D-A522-128F2BE06B51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5838DF7F-4B93-4022-9E03-903B0AA8A8C8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4/24/2009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036F07E3-3461-43F9-8A00-32B055689BCD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7CC7EBB3-C2FD-4A0B-9AAE-AAC550A821F6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4/24/2009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66FDE605-5D45-4E7C-9F21-02C0C3EAE4BB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08AC0679-E1C6-430A-B374-B4BF1DB6689C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4/24/2009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16DDFE29-749F-4C30-A2D1-0371815E720E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1000" y="76200"/>
            <a:ext cx="8610600" cy="6049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51CD-9648-4CA4-ADBE-9800864C24F5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37464-5E8B-4890-86C2-DF2DAFD1B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51CD-9648-4CA4-ADBE-9800864C24F5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37464-5E8B-4890-86C2-DF2DAFD1B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51CD-9648-4CA4-ADBE-9800864C24F5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37464-5E8B-4890-86C2-DF2DAFD1B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51CD-9648-4CA4-ADBE-9800864C24F5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37464-5E8B-4890-86C2-DF2DAFD1B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51CD-9648-4CA4-ADBE-9800864C24F5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737464-5E8B-4890-86C2-DF2DAFD1B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851CD-9648-4CA4-ADBE-9800864C24F5}" type="datetimeFigureOut">
              <a:rPr lang="en-US" smtClean="0"/>
              <a:pPr/>
              <a:t>4/24/2009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737464-5E8B-4890-86C2-DF2DAFD1B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 algn="l" rtl="0" fontAlgn="base">
              <a:spcBef>
                <a:spcPct val="0"/>
              </a:spcBef>
              <a:spcAft>
                <a:spcPct val="0"/>
              </a:spcAft>
              <a:defRPr/>
            </a:pPr>
            <a:fld id="{07FBF37E-F634-48D5-BC62-5175BC157C46}" type="datetimeFigureOut">
              <a:rPr lang="en-US" kern="1200">
                <a:ea typeface="+mn-ea"/>
              </a:rPr>
              <a:pPr algn="l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4/24/2009</a:t>
            </a:fld>
            <a:endParaRPr lang="en-US" kern="1200"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endParaRPr lang="en-US" kern="1200"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 rtl="0" fontAlgn="base">
              <a:spcBef>
                <a:spcPct val="0"/>
              </a:spcBef>
              <a:spcAft>
                <a:spcPct val="0"/>
              </a:spcAft>
              <a:defRPr/>
            </a:pPr>
            <a:fld id="{C0C1E2F7-28A2-4E03-8E2C-95091FC642E7}" type="slidenum">
              <a:rPr lang="en-US" kern="1200">
                <a:ea typeface="+mn-ea"/>
              </a:rPr>
              <a:pPr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kern="1200"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BF851CD-9648-4CA4-ADBE-9800864C24F5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4/24/2009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DA737464-5E8B-4890-86C2-DF2DAFD1B477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fld id="{C5C53014-E16A-4AC5-A3AE-B72A81479ADE}" type="datetimeFigureOut">
              <a:rPr lang="en-US" kern="1200">
                <a:latin typeface="Calibri"/>
                <a:ea typeface="+mn-ea"/>
              </a:rPr>
              <a:pPr rtl="0">
                <a:defRPr/>
              </a:pPr>
              <a:t>4/24/2009</a:t>
            </a:fld>
            <a:endParaRPr lang="en-US" kern="1200" dirty="0"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endParaRPr lang="en-US" kern="1200"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fld id="{11C736B3-3440-45C3-8841-FD60FE5EE2ED}" type="slidenum">
              <a:rPr lang="en-US" kern="1200">
                <a:latin typeface="Calibri"/>
                <a:ea typeface="+mn-ea"/>
              </a:rPr>
              <a:pPr rtl="0">
                <a:defRPr/>
              </a:pPr>
              <a:t>‹#›</a:t>
            </a:fld>
            <a:endParaRPr lang="en-US" kern="1200" dirty="0">
              <a:latin typeface="Calibri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hyperlink" Target="http://www.construction-institute.org/scriptcontent/Index.cf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hyperlink" Target="http://www.psu.edu/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3.jpeg"/><Relationship Id="rId9" Type="http://schemas.openxmlformats.org/officeDocument/2006/relationships/hyperlink" Target="http://www.pankowfoundation.org/index.htm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slideLayout" Target="../slideLayouts/slideLayout18.xml"/><Relationship Id="rId7" Type="http://schemas.openxmlformats.org/officeDocument/2006/relationships/diagramLayout" Target="../diagrams/layout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diagramData" Target="../diagrams/data2.xml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10.xml"/><Relationship Id="rId9" Type="http://schemas.openxmlformats.org/officeDocument/2006/relationships/diagramColors" Target="../diagrams/colors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slideLayout" Target="../slideLayouts/slideLayout18.xml"/><Relationship Id="rId7" Type="http://schemas.openxmlformats.org/officeDocument/2006/relationships/diagramLayout" Target="../diagrams/layout3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diagramData" Target="../diagrams/data3.xml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12.xml"/><Relationship Id="rId9" Type="http://schemas.openxmlformats.org/officeDocument/2006/relationships/diagramColors" Target="../diagrams/colors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4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5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4.xml"/><Relationship Id="rId3" Type="http://schemas.openxmlformats.org/officeDocument/2006/relationships/slideLayout" Target="../slideLayouts/slideLayout18.xml"/><Relationship Id="rId7" Type="http://schemas.openxmlformats.org/officeDocument/2006/relationships/diagramLayout" Target="../diagrams/layout4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diagramData" Target="../diagrams/data4.xml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17.xml"/><Relationship Id="rId9" Type="http://schemas.openxmlformats.org/officeDocument/2006/relationships/diagramColors" Target="../diagrams/colors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8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1.xml"/><Relationship Id="rId4" Type="http://schemas.openxmlformats.org/officeDocument/2006/relationships/image" Target="../media/image1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3.xml"/><Relationship Id="rId1" Type="http://schemas.openxmlformats.org/officeDocument/2006/relationships/tags" Target="../tags/tag22.xml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4" Type="http://schemas.openxmlformats.org/officeDocument/2006/relationships/notesSlide" Target="../notesSlides/notesSl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6.xml"/><Relationship Id="rId4" Type="http://schemas.openxmlformats.org/officeDocument/2006/relationships/image" Target="../media/image1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7.xml"/><Relationship Id="rId4" Type="http://schemas.openxmlformats.org/officeDocument/2006/relationships/image" Target="../media/image1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4" Type="http://schemas.openxmlformats.org/officeDocument/2006/relationships/notesSlide" Target="../notesSlides/notesSlide2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4" Type="http://schemas.openxmlformats.org/officeDocument/2006/relationships/notesSlide" Target="../notesSlides/notesSlide2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2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2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5" Type="http://schemas.openxmlformats.org/officeDocument/2006/relationships/image" Target="../media/image1.jpe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9.xml"/><Relationship Id="rId1" Type="http://schemas.openxmlformats.org/officeDocument/2006/relationships/tags" Target="../tags/tag5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.xml"/><Relationship Id="rId3" Type="http://schemas.openxmlformats.org/officeDocument/2006/relationships/slideLayout" Target="../slideLayouts/slideLayout18.xml"/><Relationship Id="rId7" Type="http://schemas.openxmlformats.org/officeDocument/2006/relationships/diagramLayout" Target="../diagrams/layout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diagramData" Target="../diagrams/data1.xml"/><Relationship Id="rId5" Type="http://schemas.openxmlformats.org/officeDocument/2006/relationships/image" Target="../media/image8.jpeg"/><Relationship Id="rId4" Type="http://schemas.openxmlformats.org/officeDocument/2006/relationships/notesSlide" Target="../notesSlides/notesSlide9.xml"/><Relationship Id="rId9" Type="http://schemas.openxmlformats.org/officeDocument/2006/relationships/diagramColors" Target="../diagrams/colors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55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  <a:latin typeface="+mj-lt"/>
              </a:rPr>
              <a:t>Project Execution Planning for Building Information Modeling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 descr="PACE: The Partnership for Achieving Construction Excellenc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00425" y="3505200"/>
            <a:ext cx="4524375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 descr="Penn State Office of Physical Plant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43600" y="2514600"/>
            <a:ext cx="2009775" cy="657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5" name="Picture 6" descr="CII logo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010400" y="1676400"/>
            <a:ext cx="914400" cy="5207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</p:pic>
      <p:pic>
        <p:nvPicPr>
          <p:cNvPr id="6" name="Picture 8" descr="http://www.pankowfoundation.org/images/pankow_site_logo.gif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 b="8524"/>
          <a:stretch>
            <a:fillRect/>
          </a:stretch>
        </p:blipFill>
        <p:spPr bwMode="auto">
          <a:xfrm>
            <a:off x="6135687" y="228600"/>
            <a:ext cx="1789113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914400" y="1295400"/>
            <a:ext cx="4800600" cy="4619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Meeting  #8 – April 24</a:t>
            </a:r>
            <a:r>
              <a:rPr lang="en-US" sz="2400" baseline="30000" dirty="0" smtClean="0">
                <a:solidFill>
                  <a:schemeClr val="bg1"/>
                </a:solidFill>
                <a:latin typeface="+mj-lt"/>
              </a:rPr>
              <a:t>th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, 2009</a:t>
            </a:r>
            <a:endParaRPr lang="en-US" sz="24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6200" y="2057400"/>
            <a:ext cx="4876800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A </a:t>
            </a:r>
            <a:r>
              <a:rPr lang="en-US" dirty="0" err="1">
                <a:solidFill>
                  <a:schemeClr val="bg1"/>
                </a:solidFill>
                <a:latin typeface="+mn-lt"/>
              </a:rPr>
              <a:t>buildingSMART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 Alliance project sponsored by: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+mn-lt"/>
              </a:rPr>
              <a:t> The Charles </a:t>
            </a:r>
            <a:r>
              <a:rPr lang="en-US" dirty="0" err="1">
                <a:solidFill>
                  <a:schemeClr val="bg1"/>
                </a:solidFill>
                <a:latin typeface="+mn-lt"/>
              </a:rPr>
              <a:t>Pankow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 Foundation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+mn-lt"/>
              </a:rPr>
              <a:t> Construction Industry Institute (CII)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+mn-lt"/>
              </a:rPr>
              <a:t> Penn State Office of Physical Plant (OPP)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+mn-lt"/>
              </a:rPr>
              <a:t> PACE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katz_night_LG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 l="9167" t="914" r="80000"/>
          <a:stretch>
            <a:fillRect/>
          </a:stretch>
        </p:blipFill>
        <p:spPr>
          <a:xfrm>
            <a:off x="76200" y="76200"/>
            <a:ext cx="381001" cy="670560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5" name="Diagram 4"/>
          <p:cNvGraphicFramePr/>
          <p:nvPr/>
        </p:nvGraphicFramePr>
        <p:xfrm>
          <a:off x="1828800" y="1905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" name="TextBox 5"/>
          <p:cNvSpPr txBox="1"/>
          <p:nvPr>
            <p:custDataLst>
              <p:tags r:id="rId2"/>
            </p:custDataLst>
          </p:nvPr>
        </p:nvSpPr>
        <p:spPr>
          <a:xfrm>
            <a:off x="533400" y="0"/>
            <a:ext cx="7696200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Chapter 3: Designing the BIM Execution Process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Windows\System32\config\systemprofile\AppData\Local\Microsoft\Windows\Temporary Internet Files\Content.Outlook\43OTX0YL\BIM_Uses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katz_night_LG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 l="9167" t="914" r="80000"/>
          <a:stretch>
            <a:fillRect/>
          </a:stretch>
        </p:blipFill>
        <p:spPr>
          <a:xfrm>
            <a:off x="76200" y="76200"/>
            <a:ext cx="381001" cy="670560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5" name="Diagram 4"/>
          <p:cNvGraphicFramePr/>
          <p:nvPr/>
        </p:nvGraphicFramePr>
        <p:xfrm>
          <a:off x="1828800" y="1905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" name="TextBox 5"/>
          <p:cNvSpPr txBox="1"/>
          <p:nvPr>
            <p:custDataLst>
              <p:tags r:id="rId2"/>
            </p:custDataLst>
          </p:nvPr>
        </p:nvSpPr>
        <p:spPr>
          <a:xfrm>
            <a:off x="533400" y="0"/>
            <a:ext cx="7696200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Chapter 3: Designing the BIM Execution Process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Windows\System32\config\systemprofile\AppData\Local\Microsoft\Windows\Temporary Internet Files\Content.Outlook\43OTX0YL\BIM_Uses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1510145"/>
            <a:ext cx="5029200" cy="5130801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ffectLst/>
        </p:spPr>
      </p:pic>
      <p:sp>
        <p:nvSpPr>
          <p:cNvPr id="5" name="Rounded Rectangle 4"/>
          <p:cNvSpPr/>
          <p:nvPr/>
        </p:nvSpPr>
        <p:spPr>
          <a:xfrm>
            <a:off x="2209800" y="3048000"/>
            <a:ext cx="1524000" cy="533400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Develop_4D_Model_All_Phases_3.jpg"/>
          <p:cNvPicPr/>
          <p:nvPr/>
        </p:nvPicPr>
        <p:blipFill>
          <a:blip r:embed="rId4"/>
          <a:srcRect r="29231" b="-1742"/>
          <a:stretch>
            <a:fillRect/>
          </a:stretch>
        </p:blipFill>
        <p:spPr>
          <a:xfrm rot="5400000">
            <a:off x="1824610" y="-605409"/>
            <a:ext cx="5410201" cy="9211820"/>
          </a:xfrm>
          <a:prstGeom prst="rect">
            <a:avLst/>
          </a:prstGeom>
        </p:spPr>
      </p:pic>
      <p:sp>
        <p:nvSpPr>
          <p:cNvPr id="3" name="TextBox 2"/>
          <p:cNvSpPr txBox="1"/>
          <p:nvPr>
            <p:custDataLst>
              <p:tags r:id="rId1"/>
            </p:custDataLst>
          </p:nvPr>
        </p:nvSpPr>
        <p:spPr>
          <a:xfrm>
            <a:off x="533400" y="0"/>
            <a:ext cx="76962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Template Process Map – 4D Model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Windows\System32\config\systemprofile\AppData\Local\Microsoft\Windows\Temporary Internet Files\Content.Outlook\43OTX0YL\BIM_Uses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1510145"/>
            <a:ext cx="5029200" cy="5130801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ffectLst/>
        </p:spPr>
      </p:pic>
      <p:sp>
        <p:nvSpPr>
          <p:cNvPr id="5" name="Rounded Rectangle 4"/>
          <p:cNvSpPr/>
          <p:nvPr/>
        </p:nvSpPr>
        <p:spPr>
          <a:xfrm>
            <a:off x="2209800" y="4267200"/>
            <a:ext cx="1524000" cy="533400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>
            <p:custDataLst>
              <p:tags r:id="rId1"/>
            </p:custDataLst>
          </p:nvPr>
        </p:nvSpPr>
        <p:spPr>
          <a:xfrm>
            <a:off x="533400" y="0"/>
            <a:ext cx="7696200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en-US" sz="3600" kern="1200" dirty="0">
                <a:solidFill>
                  <a:prstClr val="white"/>
                </a:solidFill>
                <a:latin typeface="Calibri"/>
                <a:ea typeface="+mn-ea"/>
                <a:cs typeface="Arial" charset="0"/>
              </a:rPr>
              <a:t>Template Process Map – Design Coordination</a:t>
            </a:r>
          </a:p>
        </p:txBody>
      </p:sp>
      <p:pic>
        <p:nvPicPr>
          <p:cNvPr id="5" name="Picture 4" descr="ProcessPackage_Generic_DesignCoordination_2009-04-20 0431.jpg"/>
          <p:cNvPicPr>
            <a:picLocks noChangeAspect="1"/>
          </p:cNvPicPr>
          <p:nvPr/>
        </p:nvPicPr>
        <p:blipFill>
          <a:blip r:embed="rId4"/>
          <a:srcRect b="28663"/>
          <a:stretch>
            <a:fillRect/>
          </a:stretch>
        </p:blipFill>
        <p:spPr>
          <a:xfrm>
            <a:off x="0" y="1524000"/>
            <a:ext cx="9144000" cy="47244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katz_night_LG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 l="9167" t="914" r="80000"/>
          <a:stretch>
            <a:fillRect/>
          </a:stretch>
        </p:blipFill>
        <p:spPr>
          <a:xfrm>
            <a:off x="76200" y="76200"/>
            <a:ext cx="381001" cy="670560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aphicFrame>
        <p:nvGraphicFramePr>
          <p:cNvPr id="6" name="Diagram 5"/>
          <p:cNvGraphicFramePr/>
          <p:nvPr/>
        </p:nvGraphicFramePr>
        <p:xfrm>
          <a:off x="1828800" y="1905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5" name="TextBox 4"/>
          <p:cNvSpPr txBox="1"/>
          <p:nvPr>
            <p:custDataLst>
              <p:tags r:id="rId2"/>
            </p:custDataLst>
          </p:nvPr>
        </p:nvSpPr>
        <p:spPr>
          <a:xfrm>
            <a:off x="533400" y="-57329"/>
            <a:ext cx="7696200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Chapter 3: Designing the BIM Execution Process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Windows\System32\config\systemprofile\AppData\Local\Microsoft\Windows\Temporary Internet Files\Content.Outlook\43OTX0YL\BIM_Uses_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1510145"/>
            <a:ext cx="5029200" cy="5130801"/>
          </a:xfrm>
          <a:prstGeom prst="rect">
            <a:avLst/>
          </a:prstGeom>
          <a:noFill/>
          <a:ln w="25400">
            <a:solidFill>
              <a:schemeClr val="accent2"/>
            </a:solidFill>
            <a:miter lim="800000"/>
            <a:headEnd/>
            <a:tailEnd/>
          </a:ln>
          <a:effectLst/>
        </p:spPr>
      </p:pic>
      <p:sp>
        <p:nvSpPr>
          <p:cNvPr id="5" name="Rounded Rectangle 4"/>
          <p:cNvSpPr/>
          <p:nvPr/>
        </p:nvSpPr>
        <p:spPr>
          <a:xfrm>
            <a:off x="2209800" y="4267200"/>
            <a:ext cx="1524000" cy="533400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>
            <p:custDataLst>
              <p:tags r:id="rId1"/>
            </p:custDataLst>
          </p:nvPr>
        </p:nvSpPr>
        <p:spPr>
          <a:xfrm>
            <a:off x="533400" y="0"/>
            <a:ext cx="7696200" cy="113877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l" rtl="0">
              <a:defRPr/>
            </a:pPr>
            <a:r>
              <a:rPr lang="en-US" sz="3600" kern="1200" dirty="0">
                <a:solidFill>
                  <a:prstClr val="white"/>
                </a:solidFill>
                <a:latin typeface="Calibri"/>
                <a:ea typeface="+mn-ea"/>
                <a:cs typeface="Arial" charset="0"/>
              </a:rPr>
              <a:t>Project Specific Process Map – </a:t>
            </a:r>
            <a:r>
              <a:rPr lang="en-US" sz="3200" kern="1200" dirty="0">
                <a:solidFill>
                  <a:prstClr val="white"/>
                </a:solidFill>
                <a:latin typeface="Calibri"/>
                <a:ea typeface="+mn-ea"/>
                <a:cs typeface="Arial" charset="0"/>
              </a:rPr>
              <a:t>Design Coordination (Millennium Science Project)</a:t>
            </a:r>
          </a:p>
        </p:txBody>
      </p:sp>
      <p:pic>
        <p:nvPicPr>
          <p:cNvPr id="4" name="Picture 3" descr="ProcessPackage_3_projectspecific_millennium_3D MEP Coordination_2009-04-20 0435.jpg"/>
          <p:cNvPicPr>
            <a:picLocks noChangeAspect="1"/>
          </p:cNvPicPr>
          <p:nvPr/>
        </p:nvPicPr>
        <p:blipFill>
          <a:blip r:embed="rId4"/>
          <a:srcRect b="28231"/>
          <a:stretch>
            <a:fillRect/>
          </a:stretch>
        </p:blipFill>
        <p:spPr>
          <a:xfrm>
            <a:off x="0" y="1828800"/>
            <a:ext cx="9144000" cy="401945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60960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Team Members</a:t>
            </a:r>
          </a:p>
        </p:txBody>
      </p:sp>
      <p:sp>
        <p:nvSpPr>
          <p:cNvPr id="3" name="Text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19200"/>
            <a:ext cx="8153400" cy="57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  <a:defRPr/>
            </a:pPr>
            <a:r>
              <a:rPr lang="en-US" sz="1900" b="1" dirty="0">
                <a:solidFill>
                  <a:schemeClr val="bg1"/>
                </a:solidFill>
                <a:latin typeface="Calibri" pitchFamily="34" charset="0"/>
              </a:rPr>
              <a:t>Board of Advisory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Deke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Smith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Executive Director of </a:t>
            </a:r>
            <a:r>
              <a:rPr lang="en-US" sz="1500" dirty="0" err="1">
                <a:solidFill>
                  <a:schemeClr val="bg1"/>
                </a:solidFill>
                <a:latin typeface="+mn-lt"/>
              </a:rPr>
              <a:t>buildingSMART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Alliance (Industry Champion)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Victor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Sanvido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Ph.D., Senior Vice President, Southland Industries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Francois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Grobler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Ph.D., US Army CERL and IAI - North America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Steve Hagan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Project Knowledge Center, U.S. General Services Administration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Soad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Kousheshi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President, AEC Strategy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Ed Gannon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Manager of Design Services, Penn State Office of Physical Plant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Mark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Falzarano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Barton </a:t>
            </a:r>
            <a:r>
              <a:rPr lang="en-US" sz="1500" dirty="0" err="1">
                <a:solidFill>
                  <a:schemeClr val="bg1"/>
                </a:solidFill>
                <a:latin typeface="+mn-lt"/>
              </a:rPr>
              <a:t>Malow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Company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Mark Butler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HDR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Derek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Cunz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– Director of Project Development, </a:t>
            </a:r>
            <a:r>
              <a:rPr lang="en-US" sz="1500" dirty="0" err="1">
                <a:solidFill>
                  <a:schemeClr val="bg1"/>
                </a:solidFill>
                <a:latin typeface="+mn-lt"/>
              </a:rPr>
              <a:t>Mortenson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Construction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Mark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Konchar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-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Vice President – Balfour Beatty Construction</a:t>
            </a:r>
          </a:p>
          <a:p>
            <a:pPr>
              <a:buFont typeface="Arial" charset="0"/>
              <a:buChar char="•"/>
              <a:defRPr/>
            </a:pPr>
            <a:r>
              <a:rPr lang="en-US" sz="2400" b="1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900" b="1" dirty="0">
                <a:solidFill>
                  <a:schemeClr val="bg1"/>
                </a:solidFill>
                <a:latin typeface="Calibri" pitchFamily="34" charset="0"/>
              </a:rPr>
              <a:t>CIC Research Program Team Members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 John Messner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Director of the CIC Research Program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Chimay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Anumba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Professor and Head of Architectural Engineering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Sam Hunter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Assist. Professor of Psychology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Craig Dubler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PhD Student, Architectural Engineering (Construction)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Colleen Kasprzak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MS Student, Architectural Engineering (Operations)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Chitwan Saluja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MS Student, Architectural Engineering (Planning)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Nevena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Zikic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MS Student, Architectural Engineering (Design)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Shane Goodman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BAE/MAE Student, Architectural Engineering</a:t>
            </a:r>
          </a:p>
          <a:p>
            <a:pPr>
              <a:buFont typeface="Arial" charset="0"/>
              <a:buChar char="•"/>
              <a:defRPr/>
            </a:pPr>
            <a:r>
              <a:rPr lang="en-US" sz="19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900" b="1" dirty="0">
                <a:solidFill>
                  <a:schemeClr val="bg1"/>
                </a:solidFill>
                <a:latin typeface="Calibri" pitchFamily="34" charset="0"/>
              </a:rPr>
              <a:t>Sponsor Representatives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Bob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Tener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 Director, The Charles Pankow Foundation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Steve Thomas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– Director of Research, The Construction Industry Institute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84582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Chapter 4: Creating the BIM Execution Plan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4099" name="Text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95400"/>
            <a:ext cx="81534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Project Goals/BIM Objectives</a:t>
            </a:r>
            <a:endParaRPr lang="en-US" sz="2800" dirty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BIM Process Design</a:t>
            </a:r>
            <a:endParaRPr lang="en-US" sz="2800" dirty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Delivery Strategy/Contract</a:t>
            </a:r>
            <a:endParaRPr lang="en-US" sz="2800" dirty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BIM Scope Definitions</a:t>
            </a:r>
            <a:endParaRPr lang="en-US" sz="2800" dirty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Organizational Roles and Responsibilities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Communication Procedures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Technology Infrastructure Needs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Model Set-up, Organization and Quality Control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Project Reference Information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84582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Chapter 4: Creating the BIM Execution Plan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3" descr="TOC_COMPARISON.bmp"/>
          <p:cNvPicPr/>
          <p:nvPr/>
        </p:nvPicPr>
        <p:blipFill>
          <a:blip r:embed="rId4"/>
          <a:srcRect t="3070" b="2712"/>
          <a:stretch>
            <a:fillRect/>
          </a:stretch>
        </p:blipFill>
        <p:spPr>
          <a:xfrm>
            <a:off x="609600" y="1371600"/>
            <a:ext cx="8382000" cy="531495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84582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Chapter 4: Creating the BIM Execution Plan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95400"/>
            <a:ext cx="81534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Calibri" pitchFamily="34" charset="0"/>
              <a:buAutoNum type="arabicPeriod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Project Goals/BIM Objectives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References to Chapter 2 – Identify BIM Uses</a:t>
            </a:r>
          </a:p>
          <a:p>
            <a:pPr marL="914400" lvl="1" indent="-457200"/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BIM Process Design</a:t>
            </a:r>
          </a:p>
          <a:p>
            <a:pPr marL="914400" lvl="1" indent="-45720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References to Chapter 3 – Defining the BIM Execution Process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US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514350" indent="-514350"/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3.   Delivery Strategy/Contract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Definition of the Delivery Structure</a:t>
            </a:r>
          </a:p>
          <a:p>
            <a:pPr marL="1428750" lvl="2" indent="-5143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References to AIA IPD and DB contracts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BIM Contractual Requirements</a:t>
            </a:r>
          </a:p>
          <a:p>
            <a:pPr marL="1428750" lvl="2" indent="-5143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Notes 5 important issues to address in BIM contracts</a:t>
            </a:r>
          </a:p>
          <a:p>
            <a:pPr marL="1428750" lvl="2" indent="-5143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References to multiples AIA and </a:t>
            </a:r>
            <a:r>
              <a:rPr lang="en-US" sz="2400" dirty="0" err="1" smtClean="0">
                <a:solidFill>
                  <a:schemeClr val="bg1"/>
                </a:solidFill>
                <a:latin typeface="Calibri" pitchFamily="34" charset="0"/>
              </a:rPr>
              <a:t>ConsensusDOCS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 BIM contract attachments</a:t>
            </a:r>
          </a:p>
          <a:p>
            <a:pPr marL="914400" lvl="1" indent="-457200">
              <a:buFont typeface="Arial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84582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Chapter 4: Creating the BIM Execution Plan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95400"/>
            <a:ext cx="845820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/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4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.   BIM Scope definitions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References to AIA E202, USACE BIM Roadmap and </a:t>
            </a:r>
            <a:r>
              <a:rPr lang="en-US" sz="2400" dirty="0" err="1" smtClean="0">
                <a:solidFill>
                  <a:schemeClr val="bg1"/>
                </a:solidFill>
                <a:latin typeface="Calibri" pitchFamily="34" charset="0"/>
              </a:rPr>
              <a:t>Omniclass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 Construction Classification System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Building upon AIA E202 to provide a more comprehensive document with guide</a:t>
            </a:r>
          </a:p>
          <a:p>
            <a:pPr marL="1428750" lvl="2" indent="-5143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Added to CSI </a:t>
            </a:r>
            <a:r>
              <a:rPr lang="en-US" sz="2400" dirty="0" err="1" smtClean="0">
                <a:solidFill>
                  <a:schemeClr val="bg1"/>
                </a:solidFill>
                <a:latin typeface="Calibri" pitchFamily="34" charset="0"/>
              </a:rPr>
              <a:t>Uniformat</a:t>
            </a:r>
            <a:endParaRPr lang="en-US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1428750" lvl="2" indent="-5143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BIM Deliverables instead of Project Phase</a:t>
            </a:r>
          </a:p>
          <a:p>
            <a:pPr marL="1428750" lvl="2" indent="-5143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LOD (100-500) or project specific language</a:t>
            </a:r>
          </a:p>
          <a:p>
            <a:pPr marL="1428750" lvl="2" indent="-5143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Grouping description of model components added</a:t>
            </a:r>
          </a:p>
          <a:p>
            <a:pPr marL="1428750" lvl="2" indent="-51435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MEA removed from document</a:t>
            </a:r>
          </a:p>
          <a:p>
            <a:pPr marL="914400" lvl="1" indent="-457200"/>
            <a:endParaRPr lang="en-US" sz="28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84582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Chapter 4: Creating the BIM Execution Plan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3" descr="Blank_Model_Progression_Requirements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400" y="1295400"/>
            <a:ext cx="8610600" cy="556260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84582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Chapter 4: Creating the BIM Execution Plan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3" descr="Blank_Model_Progression_Requirements.jpg"/>
          <p:cNvPicPr>
            <a:picLocks noChangeAspect="1"/>
          </p:cNvPicPr>
          <p:nvPr/>
        </p:nvPicPr>
        <p:blipFill>
          <a:blip r:embed="rId4"/>
          <a:srcRect t="73973" r="52212"/>
          <a:stretch>
            <a:fillRect/>
          </a:stretch>
        </p:blipFill>
        <p:spPr>
          <a:xfrm>
            <a:off x="533399" y="3836774"/>
            <a:ext cx="8153401" cy="2864708"/>
          </a:xfrm>
          <a:prstGeom prst="rect">
            <a:avLst/>
          </a:prstGeom>
        </p:spPr>
      </p:pic>
      <p:pic>
        <p:nvPicPr>
          <p:cNvPr id="7" name="Picture 6" descr="Blank_Model_Progression_Requirements.jpg"/>
          <p:cNvPicPr>
            <a:picLocks noChangeAspect="1"/>
          </p:cNvPicPr>
          <p:nvPr/>
        </p:nvPicPr>
        <p:blipFill>
          <a:blip r:embed="rId4"/>
          <a:srcRect r="52212" b="78082"/>
          <a:stretch>
            <a:fillRect/>
          </a:stretch>
        </p:blipFill>
        <p:spPr>
          <a:xfrm>
            <a:off x="533401" y="1272822"/>
            <a:ext cx="8153400" cy="2415822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84582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Chapter 4: Creating the BIM Execution Plan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95400"/>
            <a:ext cx="84582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/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5.   Organizational Roles and Responsibilities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BIM Team composition and responsibilities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BIM Manager selection and responsibilities</a:t>
            </a:r>
          </a:p>
          <a:p>
            <a:pPr marL="971550" lvl="1" indent="-514350"/>
            <a:endParaRPr lang="en-US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514350" indent="-514350">
              <a:buAutoNum type="arabicPeriod" startAt="6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Communication Procedures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Electronic communication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Meeting communication</a:t>
            </a:r>
          </a:p>
          <a:p>
            <a:pPr marL="971550" lvl="1" indent="-514350"/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  <a:p>
            <a:pPr marL="514350" indent="-514350">
              <a:buAutoNum type="arabicPeriod" startAt="7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Technology Infrastructure Needs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General overview of software types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Specific software and hardware not defined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84582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Chapter 4: Creating the BIM Execution Plan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95400"/>
            <a:ext cx="8458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/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8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.   Model Set-up, Organization and Quality Control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Important model set-up, organization and quality control topics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IFC files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Types of quality checks</a:t>
            </a:r>
          </a:p>
          <a:p>
            <a:pPr marL="971550" lvl="1" indent="-514350"/>
            <a:endParaRPr lang="en-US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514350" indent="-514350"/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9.   Project Reference Information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Critical Project Overview Information</a:t>
            </a:r>
          </a:p>
          <a:p>
            <a:pPr marL="971550" lvl="1" indent="-514350">
              <a:buFont typeface="+mj-lt"/>
              <a:buAutoNum type="alphaLcParenR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Key Project Contacts</a:t>
            </a:r>
          </a:p>
          <a:p>
            <a:pPr marL="971550" lvl="1" indent="-514350"/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54102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Discussion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09600" y="1371601"/>
            <a:ext cx="8382000" cy="390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/>
            <a:r>
              <a:rPr lang="en-US" sz="2800" dirty="0">
                <a:solidFill>
                  <a:schemeClr val="bg1"/>
                </a:solidFill>
                <a:latin typeface="Calibri" pitchFamily="34" charset="0"/>
              </a:rPr>
              <a:t>Ways that you can help us: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Review  Chapters 1 and 2: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  <a:p>
            <a:pPr marL="1428750" lvl="2" indent="-514350"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Email:  crd137@psu.edu</a:t>
            </a:r>
          </a:p>
          <a:p>
            <a:pPr marL="1428750" lvl="2" indent="-514350"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Fax:  814-863-4789</a:t>
            </a:r>
          </a:p>
          <a:p>
            <a:pPr marL="1428750" lvl="2" indent="-514350">
              <a:buFont typeface="Arial" charset="0"/>
              <a:buChar char="•"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  <a:p>
            <a:pPr marL="971550" lvl="1" indent="-514350"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Projects 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to test drive BIM Execution Plan Process</a:t>
            </a:r>
          </a:p>
          <a:p>
            <a:pPr marL="971550" lvl="1" indent="-514350">
              <a:buFont typeface="Arial" charset="0"/>
              <a:buChar char="•"/>
            </a:pP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  <a:p>
            <a:pPr marL="971550" lvl="1" indent="-514350"/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  <a:p>
            <a:pPr marL="971550" lvl="1" indent="-514350"/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  <a:p>
            <a:pPr marL="514350" indent="-514350"/>
            <a:endParaRPr lang="en-US" sz="28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54102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Thank You</a:t>
            </a:r>
          </a:p>
        </p:txBody>
      </p:sp>
      <p:sp>
        <p:nvSpPr>
          <p:cNvPr id="7" name="Text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95400"/>
            <a:ext cx="8382000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/>
            <a:r>
              <a:rPr lang="en-US" sz="2800" dirty="0">
                <a:solidFill>
                  <a:schemeClr val="bg1"/>
                </a:solidFill>
                <a:latin typeface="Calibri" pitchFamily="34" charset="0"/>
              </a:rPr>
              <a:t>Next Meeting Time – </a:t>
            </a:r>
          </a:p>
          <a:p>
            <a:pPr marL="514350" indent="-514350"/>
            <a:endParaRPr lang="en-US" sz="2800" dirty="0">
              <a:solidFill>
                <a:schemeClr val="bg1"/>
              </a:solidFill>
              <a:latin typeface="Calibri" pitchFamily="34" charset="0"/>
            </a:endParaRPr>
          </a:p>
          <a:p>
            <a:pPr marL="514350" lvl="1" indent="-514350"/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  <a:p>
            <a:pPr marL="514350" lvl="1" indent="-514350"/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  <a:p>
            <a:pPr marL="514350" indent="-514350"/>
            <a:endParaRPr lang="en-US" sz="28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60960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Conference Call Agenda</a:t>
            </a:r>
          </a:p>
        </p:txBody>
      </p:sp>
      <p:sp>
        <p:nvSpPr>
          <p:cNvPr id="5" name="Text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95400"/>
            <a:ext cx="81534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Introductions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Project Goal and Objectives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Execution Planning Process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Discussion Chapters 1 and 2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Overview Chapters 3 and 4</a:t>
            </a:r>
          </a:p>
          <a:p>
            <a:pPr marL="457200" indent="-457200">
              <a:buFont typeface="Calibri" pitchFamily="34" charset="0"/>
              <a:buAutoNum type="arabicPeriod"/>
            </a:pPr>
            <a:endParaRPr lang="en-US" sz="28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buFont typeface="Calibri" pitchFamily="34" charset="0"/>
              <a:buAutoNum type="arabicPeriod"/>
            </a:pPr>
            <a:endParaRPr lang="en-US" sz="28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buFont typeface="Calibri" pitchFamily="34" charset="0"/>
              <a:buAutoNum type="arabicPeriod"/>
            </a:pPr>
            <a:endParaRPr lang="en-US" sz="28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buFont typeface="Calibri" pitchFamily="34" charset="0"/>
              <a:buAutoNum type="arabicPeriod"/>
            </a:pPr>
            <a:endParaRPr lang="en-US" sz="28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buFont typeface="Calibri" pitchFamily="34" charset="0"/>
              <a:buAutoNum type="arabicPeriod"/>
            </a:pPr>
            <a:endParaRPr lang="en-US" sz="28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0"/>
            <a:ext cx="54102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 rtl="0">
              <a:defRPr/>
            </a:pPr>
            <a:r>
              <a:rPr lang="en-US" sz="3600" kern="1200" dirty="0">
                <a:solidFill>
                  <a:prstClr val="white"/>
                </a:solidFill>
                <a:latin typeface="Calibri"/>
                <a:ea typeface="+mn-ea"/>
                <a:cs typeface="Arial" charset="0"/>
              </a:rPr>
              <a:t>Problem Statement</a:t>
            </a: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685800" y="1457980"/>
            <a:ext cx="81534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0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Many owners and team members are struggling with how to effectively implement the BIM throughout the lifecycle of a building project.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0"/>
            <a:ext cx="60960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 rtl="0">
              <a:defRPr/>
            </a:pPr>
            <a:r>
              <a:rPr lang="en-US" sz="3600" kern="1200" dirty="0">
                <a:solidFill>
                  <a:prstClr val="white"/>
                </a:solidFill>
                <a:latin typeface="Calibri"/>
                <a:ea typeface="+mn-ea"/>
                <a:cs typeface="Arial" charset="0"/>
              </a:rPr>
              <a:t>Project Goal</a:t>
            </a:r>
          </a:p>
        </p:txBody>
      </p:sp>
      <p:sp>
        <p:nvSpPr>
          <p:cNvPr id="5123" name="TextBox 3"/>
          <p:cNvSpPr txBox="1">
            <a:spLocks noChangeArrowheads="1"/>
          </p:cNvSpPr>
          <p:nvPr/>
        </p:nvSpPr>
        <p:spPr bwMode="auto">
          <a:xfrm>
            <a:off x="533400" y="1295400"/>
            <a:ext cx="82296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8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 Develop a guide that will focus on the decisions required to increase the Building Information Modeling process efficiency throughout the stages of a building project: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8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 Planning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8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 Design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8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 Construction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8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 Operations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0"/>
            <a:ext cx="54102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l" rtl="0">
              <a:defRPr/>
            </a:pPr>
            <a:r>
              <a:rPr lang="en-US" sz="3600" kern="1200" dirty="0">
                <a:solidFill>
                  <a:prstClr val="white"/>
                </a:solidFill>
                <a:latin typeface="Calibri"/>
                <a:ea typeface="+mn-ea"/>
                <a:cs typeface="Arial" charset="0"/>
              </a:rPr>
              <a:t>Project Deliverables</a:t>
            </a:r>
          </a:p>
        </p:txBody>
      </p:sp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533400" y="1295400"/>
            <a:ext cx="861060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en-US" sz="28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BIM Execution Planning Guide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0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 Includes guidelines for BIM implementation at various project phases.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0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 Posted and distributed through the </a:t>
            </a:r>
            <a:r>
              <a:rPr lang="en-US" sz="2000" kern="1200" dirty="0" err="1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buildingSMART</a:t>
            </a:r>
            <a:r>
              <a:rPr lang="en-US" sz="20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 Alliance.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</a:pPr>
            <a:endParaRPr lang="en-US" sz="2000" kern="1200" dirty="0">
              <a:solidFill>
                <a:prstClr val="white"/>
              </a:solidFill>
              <a:latin typeface="Calibri" pitchFamily="34" charset="0"/>
              <a:ea typeface="+mn-ea"/>
              <a:cs typeface="Arial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en-US" sz="28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BIM Implementation Resources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0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 Spreadsheets, Word Templates, and Process Map Templates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0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 Assist Team Member to make decisions necessary for BIM Use implementation</a:t>
            </a: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</a:pPr>
            <a:endParaRPr lang="en-US" sz="2000" kern="1200" dirty="0">
              <a:solidFill>
                <a:prstClr val="white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76200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prstClr val="white"/>
                </a:solidFill>
                <a:latin typeface="Calibri"/>
                <a:cs typeface="+mn-cs"/>
              </a:rPr>
              <a:t>Execution Planning Process</a:t>
            </a:r>
          </a:p>
        </p:txBody>
      </p:sp>
      <p:pic>
        <p:nvPicPr>
          <p:cNvPr id="8" name="Picture 7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katz_night_LG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 l="9167" t="914" r="80000"/>
          <a:stretch>
            <a:fillRect/>
          </a:stretch>
        </p:blipFill>
        <p:spPr>
          <a:xfrm>
            <a:off x="76200" y="76200"/>
            <a:ext cx="381001" cy="670560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>
            <p:custDataLst>
              <p:tags r:id="rId2"/>
            </p:custDataLst>
          </p:nvPr>
        </p:nvSpPr>
        <p:spPr>
          <a:xfrm>
            <a:off x="533400" y="0"/>
            <a:ext cx="76962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 rtl="0">
              <a:defRPr/>
            </a:pPr>
            <a:r>
              <a:rPr lang="en-US" sz="3600" kern="1200" dirty="0" smtClean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Discussion - Chapters 1 and 2 </a:t>
            </a:r>
            <a:endParaRPr lang="en-US" sz="3600" kern="1200" dirty="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533400" y="1295400"/>
            <a:ext cx="8610600" cy="372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en-US" sz="2800" kern="1200" dirty="0" smtClean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Chapter 1 – Introduction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prstClr val="white"/>
                </a:solidFill>
                <a:latin typeface="Calibri" pitchFamily="34" charset="0"/>
                <a:cs typeface="Arial" charset="0"/>
              </a:rPr>
              <a:t>BIM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000" kern="1200" dirty="0" smtClean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BIM Execution Planning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prstClr val="white"/>
                </a:solidFill>
                <a:latin typeface="Calibri" pitchFamily="34" charset="0"/>
                <a:cs typeface="Arial" charset="0"/>
              </a:rPr>
              <a:t>BIM Execution Planning Process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000" kern="1200" dirty="0" smtClean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Meeting Approach</a:t>
            </a:r>
            <a:endParaRPr lang="en-US" sz="2000" kern="1200" dirty="0">
              <a:solidFill>
                <a:prstClr val="white"/>
              </a:solidFill>
              <a:latin typeface="Calibri" pitchFamily="34" charset="0"/>
              <a:ea typeface="+mn-ea"/>
              <a:cs typeface="Arial" charset="0"/>
            </a:endParaRP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</a:pPr>
            <a:endParaRPr lang="en-US" sz="2000" kern="1200" dirty="0">
              <a:solidFill>
                <a:prstClr val="white"/>
              </a:solidFill>
              <a:latin typeface="Calibri" pitchFamily="34" charset="0"/>
              <a:ea typeface="+mn-ea"/>
              <a:cs typeface="Arial" charset="0"/>
            </a:endParaRPr>
          </a:p>
          <a:p>
            <a:pPr algn="l" rtl="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400" kern="1200" dirty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 </a:t>
            </a:r>
            <a:r>
              <a:rPr lang="en-US" sz="2800" kern="1200" dirty="0" smtClean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Chapter 2 – Identify BIM Uses</a:t>
            </a:r>
            <a:endParaRPr lang="en-US" sz="2000" dirty="0" smtClean="0">
              <a:solidFill>
                <a:prstClr val="white"/>
              </a:solidFill>
              <a:latin typeface="Calibri" pitchFamily="34" charset="0"/>
              <a:cs typeface="Arial" charset="0"/>
            </a:endParaRP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prstClr val="white"/>
                </a:solidFill>
                <a:latin typeface="Calibri" pitchFamily="34" charset="0"/>
                <a:cs typeface="Arial" charset="0"/>
              </a:rPr>
              <a:t>BIM Uses Defined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000" kern="1200" dirty="0" smtClean="0">
                <a:solidFill>
                  <a:prstClr val="white"/>
                </a:solidFill>
                <a:latin typeface="Calibri" pitchFamily="34" charset="0"/>
                <a:ea typeface="+mn-ea"/>
                <a:cs typeface="Arial" charset="0"/>
              </a:rPr>
              <a:t>Selection Guidelines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sz="2000" dirty="0" smtClean="0">
                <a:solidFill>
                  <a:prstClr val="white"/>
                </a:solidFill>
                <a:latin typeface="Calibri" pitchFamily="34" charset="0"/>
                <a:cs typeface="Arial" charset="0"/>
              </a:rPr>
              <a:t>“Begin with End in Mind</a:t>
            </a:r>
            <a:r>
              <a:rPr lang="en-US" sz="2000" smtClean="0">
                <a:solidFill>
                  <a:prstClr val="white"/>
                </a:solidFill>
                <a:latin typeface="Calibri" pitchFamily="34" charset="0"/>
                <a:cs typeface="Arial" charset="0"/>
              </a:rPr>
              <a:t>” Approach</a:t>
            </a:r>
            <a:endParaRPr lang="en-US" sz="2000" kern="1200" dirty="0">
              <a:solidFill>
                <a:prstClr val="white"/>
              </a:solidFill>
              <a:latin typeface="Calibri" pitchFamily="34" charset="0"/>
              <a:ea typeface="+mn-ea"/>
              <a:cs typeface="Arial" charset="0"/>
            </a:endParaRPr>
          </a:p>
          <a:p>
            <a:pPr marL="457200" lvl="1" algn="l" rtl="0" fontAlgn="base">
              <a:spcBef>
                <a:spcPct val="0"/>
              </a:spcBef>
              <a:spcAft>
                <a:spcPct val="0"/>
              </a:spcAft>
            </a:pPr>
            <a:endParaRPr lang="en-US" sz="2000" kern="1200" dirty="0">
              <a:solidFill>
                <a:prstClr val="white"/>
              </a:solidFill>
              <a:latin typeface="Calibri" pitchFamily="34" charset="0"/>
              <a:ea typeface="+mn-ea"/>
              <a:cs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katz_night_LG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 l="9167" t="914" r="80000"/>
          <a:stretch>
            <a:fillRect/>
          </a:stretch>
        </p:blipFill>
        <p:spPr>
          <a:xfrm>
            <a:off x="76200" y="76200"/>
            <a:ext cx="381001" cy="670560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>
            <p:custDataLst>
              <p:tags r:id="rId2"/>
            </p:custDataLst>
          </p:nvPr>
        </p:nvSpPr>
        <p:spPr>
          <a:xfrm>
            <a:off x="533400" y="0"/>
            <a:ext cx="7696200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Chapter 3: Designing the BIM Execution Process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12" name="Diagram 11"/>
          <p:cNvGraphicFramePr/>
          <p:nvPr/>
        </p:nvGraphicFramePr>
        <p:xfrm>
          <a:off x="1828800" y="1905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CE_Focus_Group_(2)_Revised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</a:objectDefaults>
  <a:extraClrSchemeLst/>
</a:theme>
</file>

<file path=ppt/theme/theme3.xml><?xml version="1.0" encoding="utf-8"?>
<a:theme xmlns:a="http://schemas.openxmlformats.org/drawingml/2006/main" name="1_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1443</TotalTime>
  <Words>1264</Words>
  <Application>Microsoft Office PowerPoint</Application>
  <PresentationFormat>On-screen Show (4:3)</PresentationFormat>
  <Paragraphs>211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29</vt:i4>
      </vt:variant>
    </vt:vector>
  </HeadingPairs>
  <TitlesOfParts>
    <vt:vector size="33" baseType="lpstr">
      <vt:lpstr>Office Theme</vt:lpstr>
      <vt:lpstr>PACE_Focus_Group_(2)_Revised</vt:lpstr>
      <vt:lpstr>1_Office Theme</vt:lpstr>
      <vt:lpstr>2_Office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</vt:vector>
  </TitlesOfParts>
  <Company>The Pennsylvania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cmk264</dc:creator>
  <cp:lastModifiedBy>Windows User</cp:lastModifiedBy>
  <cp:revision>119</cp:revision>
  <dcterms:created xsi:type="dcterms:W3CDTF">2008-05-28T14:11:04Z</dcterms:created>
  <dcterms:modified xsi:type="dcterms:W3CDTF">2009-04-24T16:51:17Z</dcterms:modified>
</cp:coreProperties>
</file>